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1525" r:id="rId4"/>
    <p:sldId id="1526" r:id="rId5"/>
    <p:sldId id="2076137094" r:id="rId6"/>
    <p:sldId id="2076137088" r:id="rId7"/>
    <p:sldId id="2076137089" r:id="rId8"/>
    <p:sldId id="2076137083" r:id="rId9"/>
    <p:sldId id="2076137090" r:id="rId10"/>
    <p:sldId id="2076137087" r:id="rId11"/>
    <p:sldId id="258" r:id="rId12"/>
    <p:sldId id="828" r:id="rId13"/>
    <p:sldId id="829" r:id="rId14"/>
    <p:sldId id="1537"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C966F0-B2E8-4218-BB65-C25E13216973}">
          <p14:sldIdLst>
            <p14:sldId id="256"/>
            <p14:sldId id="257"/>
            <p14:sldId id="1525"/>
            <p14:sldId id="1526"/>
            <p14:sldId id="2076137094"/>
            <p14:sldId id="2076137088"/>
            <p14:sldId id="2076137089"/>
            <p14:sldId id="2076137083"/>
            <p14:sldId id="2076137090"/>
            <p14:sldId id="2076137087"/>
            <p14:sldId id="258"/>
            <p14:sldId id="828"/>
            <p14:sldId id="829"/>
            <p14:sldId id="15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FE"/>
    <a:srgbClr val="0079D6"/>
    <a:srgbClr val="007FFF"/>
    <a:srgbClr val="0077FF"/>
    <a:srgbClr val="0079FF"/>
    <a:srgbClr val="0078FF"/>
    <a:srgbClr val="007F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4E37C-7132-4D7B-BE3B-9014D39AE02D}" v="6983" dt="2021-02-27T09:53:39.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35" autoAdjust="0"/>
  </p:normalViewPr>
  <p:slideViewPr>
    <p:cSldViewPr snapToGrid="0">
      <p:cViewPr varScale="1">
        <p:scale>
          <a:sx n="74" d="100"/>
          <a:sy n="74" d="100"/>
        </p:scale>
        <p:origin x="1956" y="54"/>
      </p:cViewPr>
      <p:guideLst/>
    </p:cSldViewPr>
  </p:slideViewPr>
  <p:notesTextViewPr>
    <p:cViewPr>
      <p:scale>
        <a:sx n="1" d="1"/>
        <a:sy n="1" d="1"/>
      </p:scale>
      <p:origin x="0" y="-2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po Molinaro" userId="S::filippo.molinaro@beantech.it::919dee8e-c4f6-44bd-9882-a206b9379d9f" providerId="AD" clId="Web-{EEA08787-AE21-85D0-CFF9-1B7BAD14A00B}"/>
    <pc:docChg chg="modSld">
      <pc:chgData name="Filippo Molinaro" userId="S::filippo.molinaro@beantech.it::919dee8e-c4f6-44bd-9882-a206b9379d9f" providerId="AD" clId="Web-{EEA08787-AE21-85D0-CFF9-1B7BAD14A00B}" dt="2021-02-25T08:14:28.839" v="23" actId="20577"/>
      <pc:docMkLst>
        <pc:docMk/>
      </pc:docMkLst>
      <pc:sldChg chg="modSp">
        <pc:chgData name="Filippo Molinaro" userId="S::filippo.molinaro@beantech.it::919dee8e-c4f6-44bd-9882-a206b9379d9f" providerId="AD" clId="Web-{EEA08787-AE21-85D0-CFF9-1B7BAD14A00B}" dt="2021-02-25T08:14:28.839" v="23" actId="20577"/>
        <pc:sldMkLst>
          <pc:docMk/>
          <pc:sldMk cId="176487813" sldId="2076137088"/>
        </pc:sldMkLst>
        <pc:spChg chg="mod">
          <ac:chgData name="Filippo Molinaro" userId="S::filippo.molinaro@beantech.it::919dee8e-c4f6-44bd-9882-a206b9379d9f" providerId="AD" clId="Web-{EEA08787-AE21-85D0-CFF9-1B7BAD14A00B}" dt="2021-02-25T08:14:28.839" v="23" actId="20577"/>
          <ac:spMkLst>
            <pc:docMk/>
            <pc:sldMk cId="176487813" sldId="2076137088"/>
            <ac:spMk id="8" creationId="{E92DAE8D-6BD3-4128-A57A-C908B92A0FED}"/>
          </ac:spMkLst>
        </pc:spChg>
      </pc:sldChg>
      <pc:sldChg chg="modSp">
        <pc:chgData name="Filippo Molinaro" userId="S::filippo.molinaro@beantech.it::919dee8e-c4f6-44bd-9882-a206b9379d9f" providerId="AD" clId="Web-{EEA08787-AE21-85D0-CFF9-1B7BAD14A00B}" dt="2021-02-25T08:14:27.870" v="20" actId="20577"/>
        <pc:sldMkLst>
          <pc:docMk/>
          <pc:sldMk cId="3371027616" sldId="2076137090"/>
        </pc:sldMkLst>
        <pc:spChg chg="mod">
          <ac:chgData name="Filippo Molinaro" userId="S::filippo.molinaro@beantech.it::919dee8e-c4f6-44bd-9882-a206b9379d9f" providerId="AD" clId="Web-{EEA08787-AE21-85D0-CFF9-1B7BAD14A00B}" dt="2021-02-25T08:14:24.901" v="15" actId="20577"/>
          <ac:spMkLst>
            <pc:docMk/>
            <pc:sldMk cId="3371027616" sldId="2076137090"/>
            <ac:spMk id="56" creationId="{011255CD-961E-42FF-9829-C54C892878A0}"/>
          </ac:spMkLst>
        </pc:spChg>
        <pc:spChg chg="mod">
          <ac:chgData name="Filippo Molinaro" userId="S::filippo.molinaro@beantech.it::919dee8e-c4f6-44bd-9882-a206b9379d9f" providerId="AD" clId="Web-{EEA08787-AE21-85D0-CFF9-1B7BAD14A00B}" dt="2021-02-25T08:14:27.870" v="20" actId="20577"/>
          <ac:spMkLst>
            <pc:docMk/>
            <pc:sldMk cId="3371027616" sldId="2076137090"/>
            <ac:spMk id="61" creationId="{FCBBEFB8-A05E-4A6F-AAC3-76B03769B23E}"/>
          </ac:spMkLst>
        </pc:spChg>
      </pc:sldChg>
    </pc:docChg>
  </pc:docChgLst>
  <pc:docChgLst>
    <pc:chgData name="Daniele Casson" userId="afc30597-5a83-4fe8-89e0-e1fe5654f601" providerId="ADAL" clId="{9054E37C-7132-4D7B-BE3B-9014D39AE02D}"/>
    <pc:docChg chg="undo redo custSel addSld delSld modSld sldOrd modSection">
      <pc:chgData name="Daniele Casson" userId="afc30597-5a83-4fe8-89e0-e1fe5654f601" providerId="ADAL" clId="{9054E37C-7132-4D7B-BE3B-9014D39AE02D}" dt="2021-02-27T10:04:17.002" v="17397" actId="20577"/>
      <pc:docMkLst>
        <pc:docMk/>
      </pc:docMkLst>
      <pc:sldChg chg="addSp modSp mod modNotesTx">
        <pc:chgData name="Daniele Casson" userId="afc30597-5a83-4fe8-89e0-e1fe5654f601" providerId="ADAL" clId="{9054E37C-7132-4D7B-BE3B-9014D39AE02D}" dt="2021-02-27T10:03:24.374" v="17297" actId="20577"/>
        <pc:sldMkLst>
          <pc:docMk/>
          <pc:sldMk cId="3641753342" sldId="256"/>
        </pc:sldMkLst>
        <pc:spChg chg="mod">
          <ac:chgData name="Daniele Casson" userId="afc30597-5a83-4fe8-89e0-e1fe5654f601" providerId="ADAL" clId="{9054E37C-7132-4D7B-BE3B-9014D39AE02D}" dt="2021-02-24T16:40:12.024" v="14125" actId="120"/>
          <ac:spMkLst>
            <pc:docMk/>
            <pc:sldMk cId="3641753342" sldId="256"/>
            <ac:spMk id="2" creationId="{A757FA19-B88F-4E6C-86F2-77006E0C691A}"/>
          </ac:spMkLst>
        </pc:spChg>
        <pc:spChg chg="mod">
          <ac:chgData name="Daniele Casson" userId="afc30597-5a83-4fe8-89e0-e1fe5654f601" providerId="ADAL" clId="{9054E37C-7132-4D7B-BE3B-9014D39AE02D}" dt="2021-02-27T10:03:24.374" v="17297" actId="20577"/>
          <ac:spMkLst>
            <pc:docMk/>
            <pc:sldMk cId="3641753342" sldId="256"/>
            <ac:spMk id="3" creationId="{17D28904-08B7-4852-96B5-3F248FBF1A42}"/>
          </ac:spMkLst>
        </pc:spChg>
        <pc:spChg chg="add mod ord">
          <ac:chgData name="Daniele Casson" userId="afc30597-5a83-4fe8-89e0-e1fe5654f601" providerId="ADAL" clId="{9054E37C-7132-4D7B-BE3B-9014D39AE02D}" dt="2021-02-24T16:38:52.109" v="14117" actId="167"/>
          <ac:spMkLst>
            <pc:docMk/>
            <pc:sldMk cId="3641753342" sldId="256"/>
            <ac:spMk id="4" creationId="{B9599FF9-415B-41AA-8A6E-B76AB1DD42CA}"/>
          </ac:spMkLst>
        </pc:spChg>
        <pc:picChg chg="add mod ord modCrop">
          <ac:chgData name="Daniele Casson" userId="afc30597-5a83-4fe8-89e0-e1fe5654f601" providerId="ADAL" clId="{9054E37C-7132-4D7B-BE3B-9014D39AE02D}" dt="2021-02-24T16:38:54.691" v="14118" actId="167"/>
          <ac:picMkLst>
            <pc:docMk/>
            <pc:sldMk cId="3641753342" sldId="256"/>
            <ac:picMk id="5" creationId="{7275209E-52AE-4751-85E7-CAF8478BF02D}"/>
          </ac:picMkLst>
        </pc:picChg>
      </pc:sldChg>
      <pc:sldChg chg="delSp modSp mod">
        <pc:chgData name="Daniele Casson" userId="afc30597-5a83-4fe8-89e0-e1fe5654f601" providerId="ADAL" clId="{9054E37C-7132-4D7B-BE3B-9014D39AE02D}" dt="2021-02-24T09:23:10.828" v="8696" actId="478"/>
        <pc:sldMkLst>
          <pc:docMk/>
          <pc:sldMk cId="3880213463" sldId="257"/>
        </pc:sldMkLst>
        <pc:spChg chg="mod">
          <ac:chgData name="Daniele Casson" userId="afc30597-5a83-4fe8-89e0-e1fe5654f601" providerId="ADAL" clId="{9054E37C-7132-4D7B-BE3B-9014D39AE02D}" dt="2021-02-22T08:33:48.837" v="0" actId="27636"/>
          <ac:spMkLst>
            <pc:docMk/>
            <pc:sldMk cId="3880213463" sldId="257"/>
            <ac:spMk id="38" creationId="{2E072731-6A68-49E9-AC48-1E2DEC96F20B}"/>
          </ac:spMkLst>
        </pc:spChg>
        <pc:spChg chg="mod">
          <ac:chgData name="Daniele Casson" userId="afc30597-5a83-4fe8-89e0-e1fe5654f601" providerId="ADAL" clId="{9054E37C-7132-4D7B-BE3B-9014D39AE02D}" dt="2021-02-23T13:35:53.981" v="7685" actId="20577"/>
          <ac:spMkLst>
            <pc:docMk/>
            <pc:sldMk cId="3880213463" sldId="257"/>
            <ac:spMk id="44" creationId="{C24209DE-710D-4E71-A824-3139FC4CD0EE}"/>
          </ac:spMkLst>
        </pc:spChg>
        <pc:picChg chg="del">
          <ac:chgData name="Daniele Casson" userId="afc30597-5a83-4fe8-89e0-e1fe5654f601" providerId="ADAL" clId="{9054E37C-7132-4D7B-BE3B-9014D39AE02D}" dt="2021-02-24T09:23:10.828" v="8696" actId="478"/>
          <ac:picMkLst>
            <pc:docMk/>
            <pc:sldMk cId="3880213463" sldId="257"/>
            <ac:picMk id="50" creationId="{3A4D9A23-778E-437B-BBA3-F7FE599F6B01}"/>
          </ac:picMkLst>
        </pc:picChg>
      </pc:sldChg>
      <pc:sldChg chg="delSp modSp mod modNotesTx">
        <pc:chgData name="Daniele Casson" userId="afc30597-5a83-4fe8-89e0-e1fe5654f601" providerId="ADAL" clId="{9054E37C-7132-4D7B-BE3B-9014D39AE02D}" dt="2021-02-24T15:11:19.362" v="14082" actId="1076"/>
        <pc:sldMkLst>
          <pc:docMk/>
          <pc:sldMk cId="2759933617" sldId="258"/>
        </pc:sldMkLst>
        <pc:spChg chg="mod">
          <ac:chgData name="Daniele Casson" userId="afc30597-5a83-4fe8-89e0-e1fe5654f601" providerId="ADAL" clId="{9054E37C-7132-4D7B-BE3B-9014D39AE02D}" dt="2021-02-22T15:06:17.571" v="5193" actId="14100"/>
          <ac:spMkLst>
            <pc:docMk/>
            <pc:sldMk cId="2759933617" sldId="258"/>
            <ac:spMk id="2" creationId="{044093B8-2005-46B3-9A86-503559022D3E}"/>
          </ac:spMkLst>
        </pc:spChg>
        <pc:spChg chg="mod">
          <ac:chgData name="Daniele Casson" userId="afc30597-5a83-4fe8-89e0-e1fe5654f601" providerId="ADAL" clId="{9054E37C-7132-4D7B-BE3B-9014D39AE02D}" dt="2021-02-23T07:49:39.524" v="5201" actId="1076"/>
          <ac:spMkLst>
            <pc:docMk/>
            <pc:sldMk cId="2759933617" sldId="258"/>
            <ac:spMk id="18" creationId="{3947FE77-E231-43DF-A3D0-B3C14381E64D}"/>
          </ac:spMkLst>
        </pc:spChg>
        <pc:spChg chg="mod">
          <ac:chgData name="Daniele Casson" userId="afc30597-5a83-4fe8-89e0-e1fe5654f601" providerId="ADAL" clId="{9054E37C-7132-4D7B-BE3B-9014D39AE02D}" dt="2021-02-23T07:49:39.524" v="5201" actId="1076"/>
          <ac:spMkLst>
            <pc:docMk/>
            <pc:sldMk cId="2759933617" sldId="258"/>
            <ac:spMk id="28" creationId="{0D0BB208-9CBC-455B-85DB-20506E324812}"/>
          </ac:spMkLst>
        </pc:spChg>
        <pc:spChg chg="mod">
          <ac:chgData name="Daniele Casson" userId="afc30597-5a83-4fe8-89e0-e1fe5654f601" providerId="ADAL" clId="{9054E37C-7132-4D7B-BE3B-9014D39AE02D}" dt="2021-02-23T07:49:39.524" v="5201" actId="1076"/>
          <ac:spMkLst>
            <pc:docMk/>
            <pc:sldMk cId="2759933617" sldId="258"/>
            <ac:spMk id="29" creationId="{4CFD64FA-B2B4-4A3B-9CDB-0820928FAFC1}"/>
          </ac:spMkLst>
        </pc:spChg>
        <pc:spChg chg="mod">
          <ac:chgData name="Daniele Casson" userId="afc30597-5a83-4fe8-89e0-e1fe5654f601" providerId="ADAL" clId="{9054E37C-7132-4D7B-BE3B-9014D39AE02D}" dt="2021-02-23T07:49:39.524" v="5201" actId="1076"/>
          <ac:spMkLst>
            <pc:docMk/>
            <pc:sldMk cId="2759933617" sldId="258"/>
            <ac:spMk id="30" creationId="{7E0CA48C-1313-4384-84AB-4B68D8312330}"/>
          </ac:spMkLst>
        </pc:spChg>
        <pc:spChg chg="mod">
          <ac:chgData name="Daniele Casson" userId="afc30597-5a83-4fe8-89e0-e1fe5654f601" providerId="ADAL" clId="{9054E37C-7132-4D7B-BE3B-9014D39AE02D}" dt="2021-02-23T07:49:39.524" v="5201" actId="1076"/>
          <ac:spMkLst>
            <pc:docMk/>
            <pc:sldMk cId="2759933617" sldId="258"/>
            <ac:spMk id="33" creationId="{49C45778-C07E-4B2D-A1CF-D8993D2CBA20}"/>
          </ac:spMkLst>
        </pc:spChg>
        <pc:spChg chg="mod">
          <ac:chgData name="Daniele Casson" userId="afc30597-5a83-4fe8-89e0-e1fe5654f601" providerId="ADAL" clId="{9054E37C-7132-4D7B-BE3B-9014D39AE02D}" dt="2021-02-23T07:49:39.524" v="5201" actId="1076"/>
          <ac:spMkLst>
            <pc:docMk/>
            <pc:sldMk cId="2759933617" sldId="258"/>
            <ac:spMk id="34" creationId="{BF300733-2C1C-4ABB-9793-E080A26266AB}"/>
          </ac:spMkLst>
        </pc:spChg>
        <pc:spChg chg="mod">
          <ac:chgData name="Daniele Casson" userId="afc30597-5a83-4fe8-89e0-e1fe5654f601" providerId="ADAL" clId="{9054E37C-7132-4D7B-BE3B-9014D39AE02D}" dt="2021-02-23T07:49:39.524" v="5201" actId="1076"/>
          <ac:spMkLst>
            <pc:docMk/>
            <pc:sldMk cId="2759933617" sldId="258"/>
            <ac:spMk id="35" creationId="{C9AF29D7-36A7-4B72-8E43-3F7A2A8106F3}"/>
          </ac:spMkLst>
        </pc:spChg>
        <pc:spChg chg="mod">
          <ac:chgData name="Daniele Casson" userId="afc30597-5a83-4fe8-89e0-e1fe5654f601" providerId="ADAL" clId="{9054E37C-7132-4D7B-BE3B-9014D39AE02D}" dt="2021-02-23T07:49:39.524" v="5201" actId="1076"/>
          <ac:spMkLst>
            <pc:docMk/>
            <pc:sldMk cId="2759933617" sldId="258"/>
            <ac:spMk id="36" creationId="{6E83B5A1-E01E-4030-AC77-4BEB3BDFDA80}"/>
          </ac:spMkLst>
        </pc:spChg>
        <pc:spChg chg="mod">
          <ac:chgData name="Daniele Casson" userId="afc30597-5a83-4fe8-89e0-e1fe5654f601" providerId="ADAL" clId="{9054E37C-7132-4D7B-BE3B-9014D39AE02D}" dt="2021-02-23T07:49:39.524" v="5201" actId="1076"/>
          <ac:spMkLst>
            <pc:docMk/>
            <pc:sldMk cId="2759933617" sldId="258"/>
            <ac:spMk id="38" creationId="{385DA638-5509-401E-BB69-F2869925652E}"/>
          </ac:spMkLst>
        </pc:spChg>
        <pc:spChg chg="mod">
          <ac:chgData name="Daniele Casson" userId="afc30597-5a83-4fe8-89e0-e1fe5654f601" providerId="ADAL" clId="{9054E37C-7132-4D7B-BE3B-9014D39AE02D}" dt="2021-02-23T07:49:39.524" v="5201" actId="1076"/>
          <ac:spMkLst>
            <pc:docMk/>
            <pc:sldMk cId="2759933617" sldId="258"/>
            <ac:spMk id="39" creationId="{0A353BDC-7DAA-4F90-B6DF-2E72821DB3FC}"/>
          </ac:spMkLst>
        </pc:spChg>
        <pc:spChg chg="mod">
          <ac:chgData name="Daniele Casson" userId="afc30597-5a83-4fe8-89e0-e1fe5654f601" providerId="ADAL" clId="{9054E37C-7132-4D7B-BE3B-9014D39AE02D}" dt="2021-02-23T07:49:39.524" v="5201" actId="1076"/>
          <ac:spMkLst>
            <pc:docMk/>
            <pc:sldMk cId="2759933617" sldId="258"/>
            <ac:spMk id="40" creationId="{AA2655BC-919B-441E-81C4-47213F3DFA88}"/>
          </ac:spMkLst>
        </pc:spChg>
        <pc:spChg chg="mod">
          <ac:chgData name="Daniele Casson" userId="afc30597-5a83-4fe8-89e0-e1fe5654f601" providerId="ADAL" clId="{9054E37C-7132-4D7B-BE3B-9014D39AE02D}" dt="2021-02-23T07:49:39.524" v="5201" actId="1076"/>
          <ac:spMkLst>
            <pc:docMk/>
            <pc:sldMk cId="2759933617" sldId="258"/>
            <ac:spMk id="42" creationId="{0D496F90-7D7A-4259-936F-282A460ED770}"/>
          </ac:spMkLst>
        </pc:spChg>
        <pc:spChg chg="mod">
          <ac:chgData name="Daniele Casson" userId="afc30597-5a83-4fe8-89e0-e1fe5654f601" providerId="ADAL" clId="{9054E37C-7132-4D7B-BE3B-9014D39AE02D}" dt="2021-02-23T07:49:39.524" v="5201" actId="1076"/>
          <ac:spMkLst>
            <pc:docMk/>
            <pc:sldMk cId="2759933617" sldId="258"/>
            <ac:spMk id="44" creationId="{3D1F0333-2FA5-4C1E-B7C9-ABB436289441}"/>
          </ac:spMkLst>
        </pc:spChg>
        <pc:spChg chg="mod">
          <ac:chgData name="Daniele Casson" userId="afc30597-5a83-4fe8-89e0-e1fe5654f601" providerId="ADAL" clId="{9054E37C-7132-4D7B-BE3B-9014D39AE02D}" dt="2021-02-23T07:49:39.524" v="5201" actId="1076"/>
          <ac:spMkLst>
            <pc:docMk/>
            <pc:sldMk cId="2759933617" sldId="258"/>
            <ac:spMk id="49" creationId="{2EA49F23-988C-426D-B2EE-1F7CBFF72733}"/>
          </ac:spMkLst>
        </pc:spChg>
        <pc:spChg chg="mod">
          <ac:chgData name="Daniele Casson" userId="afc30597-5a83-4fe8-89e0-e1fe5654f601" providerId="ADAL" clId="{9054E37C-7132-4D7B-BE3B-9014D39AE02D}" dt="2021-02-23T07:49:39.524" v="5201" actId="1076"/>
          <ac:spMkLst>
            <pc:docMk/>
            <pc:sldMk cId="2759933617" sldId="258"/>
            <ac:spMk id="50" creationId="{495BA99D-6BFA-490E-B3DA-ED9F3A734042}"/>
          </ac:spMkLst>
        </pc:spChg>
        <pc:spChg chg="mod">
          <ac:chgData name="Daniele Casson" userId="afc30597-5a83-4fe8-89e0-e1fe5654f601" providerId="ADAL" clId="{9054E37C-7132-4D7B-BE3B-9014D39AE02D}" dt="2021-02-23T07:49:39.524" v="5201" actId="1076"/>
          <ac:spMkLst>
            <pc:docMk/>
            <pc:sldMk cId="2759933617" sldId="258"/>
            <ac:spMk id="51" creationId="{D13D3E10-75BE-4B4C-A725-481C76F3DBB5}"/>
          </ac:spMkLst>
        </pc:spChg>
        <pc:spChg chg="mod">
          <ac:chgData name="Daniele Casson" userId="afc30597-5a83-4fe8-89e0-e1fe5654f601" providerId="ADAL" clId="{9054E37C-7132-4D7B-BE3B-9014D39AE02D}" dt="2021-02-23T07:49:39.524" v="5201" actId="1076"/>
          <ac:spMkLst>
            <pc:docMk/>
            <pc:sldMk cId="2759933617" sldId="258"/>
            <ac:spMk id="52" creationId="{D03994CF-8378-4186-AEAA-2EA1A6067973}"/>
          </ac:spMkLst>
        </pc:spChg>
        <pc:spChg chg="del">
          <ac:chgData name="Daniele Casson" userId="afc30597-5a83-4fe8-89e0-e1fe5654f601" providerId="ADAL" clId="{9054E37C-7132-4D7B-BE3B-9014D39AE02D}" dt="2021-02-22T15:05:05.656" v="5178" actId="478"/>
          <ac:spMkLst>
            <pc:docMk/>
            <pc:sldMk cId="2759933617" sldId="258"/>
            <ac:spMk id="60" creationId="{A37AEDF9-65B4-4261-B20B-A4169A8ABD10}"/>
          </ac:spMkLst>
        </pc:spChg>
        <pc:spChg chg="mod">
          <ac:chgData name="Daniele Casson" userId="afc30597-5a83-4fe8-89e0-e1fe5654f601" providerId="ADAL" clId="{9054E37C-7132-4D7B-BE3B-9014D39AE02D}" dt="2021-02-22T15:05:04.022" v="5177" actId="6549"/>
          <ac:spMkLst>
            <pc:docMk/>
            <pc:sldMk cId="2759933617" sldId="258"/>
            <ac:spMk id="61" creationId="{76082EE4-B117-43D2-9BDB-B89611FF714D}"/>
          </ac:spMkLst>
        </pc:spChg>
        <pc:spChg chg="mod">
          <ac:chgData name="Daniele Casson" userId="afc30597-5a83-4fe8-89e0-e1fe5654f601" providerId="ADAL" clId="{9054E37C-7132-4D7B-BE3B-9014D39AE02D}" dt="2021-02-24T15:11:19.362" v="14082" actId="1076"/>
          <ac:spMkLst>
            <pc:docMk/>
            <pc:sldMk cId="2759933617" sldId="258"/>
            <ac:spMk id="62" creationId="{952855A4-29A5-4C28-B8B6-57C1EA15D803}"/>
          </ac:spMkLst>
        </pc:spChg>
        <pc:spChg chg="mod">
          <ac:chgData name="Daniele Casson" userId="afc30597-5a83-4fe8-89e0-e1fe5654f601" providerId="ADAL" clId="{9054E37C-7132-4D7B-BE3B-9014D39AE02D}" dt="2021-02-23T07:49:29.917" v="5200" actId="1076"/>
          <ac:spMkLst>
            <pc:docMk/>
            <pc:sldMk cId="2759933617" sldId="258"/>
            <ac:spMk id="69" creationId="{F4005425-4046-43B1-A435-D75C8CFC62B5}"/>
          </ac:spMkLst>
        </pc:spChg>
        <pc:spChg chg="mod">
          <ac:chgData name="Daniele Casson" userId="afc30597-5a83-4fe8-89e0-e1fe5654f601" providerId="ADAL" clId="{9054E37C-7132-4D7B-BE3B-9014D39AE02D}" dt="2021-02-23T07:49:29.917" v="5200" actId="1076"/>
          <ac:spMkLst>
            <pc:docMk/>
            <pc:sldMk cId="2759933617" sldId="258"/>
            <ac:spMk id="70" creationId="{F06E3534-4281-465F-B8EB-EF4535AA0628}"/>
          </ac:spMkLst>
        </pc:spChg>
        <pc:spChg chg="mod">
          <ac:chgData name="Daniele Casson" userId="afc30597-5a83-4fe8-89e0-e1fe5654f601" providerId="ADAL" clId="{9054E37C-7132-4D7B-BE3B-9014D39AE02D}" dt="2021-02-23T07:49:39.524" v="5201" actId="1076"/>
          <ac:spMkLst>
            <pc:docMk/>
            <pc:sldMk cId="2759933617" sldId="258"/>
            <ac:spMk id="78" creationId="{093BC8EA-34D0-4CA7-94B7-B2666ABE517C}"/>
          </ac:spMkLst>
        </pc:spChg>
        <pc:spChg chg="mod">
          <ac:chgData name="Daniele Casson" userId="afc30597-5a83-4fe8-89e0-e1fe5654f601" providerId="ADAL" clId="{9054E37C-7132-4D7B-BE3B-9014D39AE02D}" dt="2021-02-23T07:49:39.524" v="5201" actId="1076"/>
          <ac:spMkLst>
            <pc:docMk/>
            <pc:sldMk cId="2759933617" sldId="258"/>
            <ac:spMk id="80" creationId="{C94EA255-B1B6-4AAB-82EC-FC7847F3EC18}"/>
          </ac:spMkLst>
        </pc:spChg>
        <pc:spChg chg="mod">
          <ac:chgData name="Daniele Casson" userId="afc30597-5a83-4fe8-89e0-e1fe5654f601" providerId="ADAL" clId="{9054E37C-7132-4D7B-BE3B-9014D39AE02D}" dt="2021-02-23T07:49:39.524" v="5201" actId="1076"/>
          <ac:spMkLst>
            <pc:docMk/>
            <pc:sldMk cId="2759933617" sldId="258"/>
            <ac:spMk id="82" creationId="{CBCF21D7-6785-473F-8D15-54EF45DB3B41}"/>
          </ac:spMkLst>
        </pc:spChg>
        <pc:spChg chg="mod">
          <ac:chgData name="Daniele Casson" userId="afc30597-5a83-4fe8-89e0-e1fe5654f601" providerId="ADAL" clId="{9054E37C-7132-4D7B-BE3B-9014D39AE02D}" dt="2021-02-23T07:49:39.524" v="5201" actId="1076"/>
          <ac:spMkLst>
            <pc:docMk/>
            <pc:sldMk cId="2759933617" sldId="258"/>
            <ac:spMk id="84" creationId="{46EDEE58-3144-45E7-ADC7-4CFB9CA5F927}"/>
          </ac:spMkLst>
        </pc:spChg>
        <pc:spChg chg="mod">
          <ac:chgData name="Daniele Casson" userId="afc30597-5a83-4fe8-89e0-e1fe5654f601" providerId="ADAL" clId="{9054E37C-7132-4D7B-BE3B-9014D39AE02D}" dt="2021-02-23T07:49:39.524" v="5201" actId="1076"/>
          <ac:spMkLst>
            <pc:docMk/>
            <pc:sldMk cId="2759933617" sldId="258"/>
            <ac:spMk id="88" creationId="{12508122-4747-4DD2-A5F5-273DB5FD3CEF}"/>
          </ac:spMkLst>
        </pc:spChg>
        <pc:spChg chg="mod">
          <ac:chgData name="Daniele Casson" userId="afc30597-5a83-4fe8-89e0-e1fe5654f601" providerId="ADAL" clId="{9054E37C-7132-4D7B-BE3B-9014D39AE02D}" dt="2021-02-23T07:49:39.524" v="5201" actId="1076"/>
          <ac:spMkLst>
            <pc:docMk/>
            <pc:sldMk cId="2759933617" sldId="258"/>
            <ac:spMk id="90" creationId="{9C1A9A6F-A77C-49C6-96B7-EFB15FCBA759}"/>
          </ac:spMkLst>
        </pc:spChg>
        <pc:spChg chg="mod">
          <ac:chgData name="Daniele Casson" userId="afc30597-5a83-4fe8-89e0-e1fe5654f601" providerId="ADAL" clId="{9054E37C-7132-4D7B-BE3B-9014D39AE02D}" dt="2021-02-22T15:06:22.643" v="5194" actId="1076"/>
          <ac:spMkLst>
            <pc:docMk/>
            <pc:sldMk cId="2759933617" sldId="258"/>
            <ac:spMk id="110" creationId="{36155DF4-389E-41CF-8C69-B12B6C61192A}"/>
          </ac:spMkLst>
        </pc:spChg>
        <pc:spChg chg="mod">
          <ac:chgData name="Daniele Casson" userId="afc30597-5a83-4fe8-89e0-e1fe5654f601" providerId="ADAL" clId="{9054E37C-7132-4D7B-BE3B-9014D39AE02D}" dt="2021-02-22T15:06:26.291" v="5195" actId="1076"/>
          <ac:spMkLst>
            <pc:docMk/>
            <pc:sldMk cId="2759933617" sldId="258"/>
            <ac:spMk id="111" creationId="{EF9563D8-EA59-469C-B662-7EFFA3784D42}"/>
          </ac:spMkLst>
        </pc:spChg>
        <pc:grpChg chg="mod">
          <ac:chgData name="Daniele Casson" userId="afc30597-5a83-4fe8-89e0-e1fe5654f601" providerId="ADAL" clId="{9054E37C-7132-4D7B-BE3B-9014D39AE02D}" dt="2021-02-23T07:49:39.524" v="5201" actId="1076"/>
          <ac:grpSpMkLst>
            <pc:docMk/>
            <pc:sldMk cId="2759933617" sldId="258"/>
            <ac:grpSpMk id="3" creationId="{CB1A95B3-93C0-4666-A94C-EF398B689857}"/>
          </ac:grpSpMkLst>
        </pc:grpChg>
        <pc:grpChg chg="mod">
          <ac:chgData name="Daniele Casson" userId="afc30597-5a83-4fe8-89e0-e1fe5654f601" providerId="ADAL" clId="{9054E37C-7132-4D7B-BE3B-9014D39AE02D}" dt="2021-02-23T07:49:39.524" v="5201" actId="1076"/>
          <ac:grpSpMkLst>
            <pc:docMk/>
            <pc:sldMk cId="2759933617" sldId="258"/>
            <ac:grpSpMk id="23" creationId="{DE8FB94F-8035-43B7-AF55-DEC487157254}"/>
          </ac:grpSpMkLst>
        </pc:grpChg>
        <pc:grpChg chg="mod">
          <ac:chgData name="Daniele Casson" userId="afc30597-5a83-4fe8-89e0-e1fe5654f601" providerId="ADAL" clId="{9054E37C-7132-4D7B-BE3B-9014D39AE02D}" dt="2021-02-23T07:49:39.524" v="5201" actId="1076"/>
          <ac:grpSpMkLst>
            <pc:docMk/>
            <pc:sldMk cId="2759933617" sldId="258"/>
            <ac:grpSpMk id="24" creationId="{AF577C1A-8559-4605-9BC2-B47A0F996D61}"/>
          </ac:grpSpMkLst>
        </pc:grpChg>
        <pc:grpChg chg="mod">
          <ac:chgData name="Daniele Casson" userId="afc30597-5a83-4fe8-89e0-e1fe5654f601" providerId="ADAL" clId="{9054E37C-7132-4D7B-BE3B-9014D39AE02D}" dt="2021-02-23T07:49:39.524" v="5201" actId="1076"/>
          <ac:grpSpMkLst>
            <pc:docMk/>
            <pc:sldMk cId="2759933617" sldId="258"/>
            <ac:grpSpMk id="25" creationId="{4C2412E1-9887-4DDF-A43D-E6A7243A46C4}"/>
          </ac:grpSpMkLst>
        </pc:grpChg>
        <pc:grpChg chg="mod">
          <ac:chgData name="Daniele Casson" userId="afc30597-5a83-4fe8-89e0-e1fe5654f601" providerId="ADAL" clId="{9054E37C-7132-4D7B-BE3B-9014D39AE02D}" dt="2021-02-23T07:49:39.524" v="5201" actId="1076"/>
          <ac:grpSpMkLst>
            <pc:docMk/>
            <pc:sldMk cId="2759933617" sldId="258"/>
            <ac:grpSpMk id="27" creationId="{61BCFE7F-4112-4899-9BEF-D591EECA5E2B}"/>
          </ac:grpSpMkLst>
        </pc:grpChg>
        <pc:grpChg chg="mod">
          <ac:chgData name="Daniele Casson" userId="afc30597-5a83-4fe8-89e0-e1fe5654f601" providerId="ADAL" clId="{9054E37C-7132-4D7B-BE3B-9014D39AE02D}" dt="2021-02-23T07:49:39.524" v="5201" actId="1076"/>
          <ac:grpSpMkLst>
            <pc:docMk/>
            <pc:sldMk cId="2759933617" sldId="258"/>
            <ac:grpSpMk id="32" creationId="{0C60B5FA-06F7-410F-8C0C-3648B2212479}"/>
          </ac:grpSpMkLst>
        </pc:grpChg>
        <pc:grpChg chg="mod">
          <ac:chgData name="Daniele Casson" userId="afc30597-5a83-4fe8-89e0-e1fe5654f601" providerId="ADAL" clId="{9054E37C-7132-4D7B-BE3B-9014D39AE02D}" dt="2021-02-23T07:49:39.524" v="5201" actId="1076"/>
          <ac:grpSpMkLst>
            <pc:docMk/>
            <pc:sldMk cId="2759933617" sldId="258"/>
            <ac:grpSpMk id="37" creationId="{F5FD448D-7E6E-45B8-984B-DECF46B4DABD}"/>
          </ac:grpSpMkLst>
        </pc:grpChg>
        <pc:grpChg chg="mod">
          <ac:chgData name="Daniele Casson" userId="afc30597-5a83-4fe8-89e0-e1fe5654f601" providerId="ADAL" clId="{9054E37C-7132-4D7B-BE3B-9014D39AE02D}" dt="2021-02-23T07:49:39.524" v="5201" actId="1076"/>
          <ac:grpSpMkLst>
            <pc:docMk/>
            <pc:sldMk cId="2759933617" sldId="258"/>
            <ac:grpSpMk id="47" creationId="{54AEA017-4812-4B14-AFCC-646BFCC37A77}"/>
          </ac:grpSpMkLst>
        </pc:grpChg>
        <pc:grpChg chg="mod">
          <ac:chgData name="Daniele Casson" userId="afc30597-5a83-4fe8-89e0-e1fe5654f601" providerId="ADAL" clId="{9054E37C-7132-4D7B-BE3B-9014D39AE02D}" dt="2021-02-23T07:49:39.524" v="5201" actId="1076"/>
          <ac:grpSpMkLst>
            <pc:docMk/>
            <pc:sldMk cId="2759933617" sldId="258"/>
            <ac:grpSpMk id="48" creationId="{A8FE902C-A07C-4F70-BDCA-72F2AD642657}"/>
          </ac:grpSpMkLst>
        </pc:grpChg>
        <pc:grpChg chg="del">
          <ac:chgData name="Daniele Casson" userId="afc30597-5a83-4fe8-89e0-e1fe5654f601" providerId="ADAL" clId="{9054E37C-7132-4D7B-BE3B-9014D39AE02D}" dt="2021-02-22T15:05:07.814" v="5179" actId="478"/>
          <ac:grpSpMkLst>
            <pc:docMk/>
            <pc:sldMk cId="2759933617" sldId="258"/>
            <ac:grpSpMk id="58" creationId="{62AB82D0-96D8-496D-B953-DDC02897A429}"/>
          </ac:grpSpMkLst>
        </pc:grpChg>
        <pc:grpChg chg="mod">
          <ac:chgData name="Daniele Casson" userId="afc30597-5a83-4fe8-89e0-e1fe5654f601" providerId="ADAL" clId="{9054E37C-7132-4D7B-BE3B-9014D39AE02D}" dt="2021-02-23T07:49:39.524" v="5201" actId="1076"/>
          <ac:grpSpMkLst>
            <pc:docMk/>
            <pc:sldMk cId="2759933617" sldId="258"/>
            <ac:grpSpMk id="85" creationId="{78EA0BA3-C79C-4384-AD33-C0894FA85202}"/>
          </ac:grpSpMkLst>
        </pc:grpChg>
        <pc:picChg chg="mod modCrop">
          <ac:chgData name="Daniele Casson" userId="afc30597-5a83-4fe8-89e0-e1fe5654f601" providerId="ADAL" clId="{9054E37C-7132-4D7B-BE3B-9014D39AE02D}" dt="2021-02-22T15:06:15.195" v="5192" actId="14100"/>
          <ac:picMkLst>
            <pc:docMk/>
            <pc:sldMk cId="2759933617" sldId="258"/>
            <ac:picMk id="54" creationId="{00000000-0000-0000-0000-000000000000}"/>
          </ac:picMkLst>
        </pc:picChg>
        <pc:picChg chg="mod">
          <ac:chgData name="Daniele Casson" userId="afc30597-5a83-4fe8-89e0-e1fe5654f601" providerId="ADAL" clId="{9054E37C-7132-4D7B-BE3B-9014D39AE02D}" dt="2021-02-23T07:49:39.524" v="5201" actId="1076"/>
          <ac:picMkLst>
            <pc:docMk/>
            <pc:sldMk cId="2759933617" sldId="258"/>
            <ac:picMk id="65" creationId="{EC639AEF-0007-4E08-B869-19649ABC2EFB}"/>
          </ac:picMkLst>
        </pc:picChg>
        <pc:picChg chg="mod">
          <ac:chgData name="Daniele Casson" userId="afc30597-5a83-4fe8-89e0-e1fe5654f601" providerId="ADAL" clId="{9054E37C-7132-4D7B-BE3B-9014D39AE02D}" dt="2021-02-23T07:49:39.524" v="5201" actId="1076"/>
          <ac:picMkLst>
            <pc:docMk/>
            <pc:sldMk cId="2759933617" sldId="258"/>
            <ac:picMk id="66" creationId="{C369D7D3-51B0-43C9-A17A-2F18D4D4FBAA}"/>
          </ac:picMkLst>
        </pc:picChg>
        <pc:picChg chg="mod">
          <ac:chgData name="Daniele Casson" userId="afc30597-5a83-4fe8-89e0-e1fe5654f601" providerId="ADAL" clId="{9054E37C-7132-4D7B-BE3B-9014D39AE02D}" dt="2021-02-23T07:49:39.524" v="5201" actId="1076"/>
          <ac:picMkLst>
            <pc:docMk/>
            <pc:sldMk cId="2759933617" sldId="258"/>
            <ac:picMk id="76" creationId="{DF51D048-ABB8-4734-BE6F-F632AC42CF2E}"/>
          </ac:picMkLst>
        </pc:picChg>
        <pc:picChg chg="mod">
          <ac:chgData name="Daniele Casson" userId="afc30597-5a83-4fe8-89e0-e1fe5654f601" providerId="ADAL" clId="{9054E37C-7132-4D7B-BE3B-9014D39AE02D}" dt="2021-02-23T07:49:39.524" v="5201" actId="1076"/>
          <ac:picMkLst>
            <pc:docMk/>
            <pc:sldMk cId="2759933617" sldId="258"/>
            <ac:picMk id="86" creationId="{717F0DA2-5BD7-4100-9D00-641294F8FE0B}"/>
          </ac:picMkLst>
        </pc:picChg>
        <pc:picChg chg="mod">
          <ac:chgData name="Daniele Casson" userId="afc30597-5a83-4fe8-89e0-e1fe5654f601" providerId="ADAL" clId="{9054E37C-7132-4D7B-BE3B-9014D39AE02D}" dt="2021-02-23T07:49:39.524" v="5201" actId="1076"/>
          <ac:picMkLst>
            <pc:docMk/>
            <pc:sldMk cId="2759933617" sldId="258"/>
            <ac:picMk id="87" creationId="{2C0F0BAC-8DD5-48CC-97FD-59B9B3D44283}"/>
          </ac:picMkLst>
        </pc:picChg>
        <pc:picChg chg="mod">
          <ac:chgData name="Daniele Casson" userId="afc30597-5a83-4fe8-89e0-e1fe5654f601" providerId="ADAL" clId="{9054E37C-7132-4D7B-BE3B-9014D39AE02D}" dt="2021-02-23T07:49:39.524" v="5201" actId="1076"/>
          <ac:picMkLst>
            <pc:docMk/>
            <pc:sldMk cId="2759933617" sldId="258"/>
            <ac:picMk id="89" creationId="{AD2B8845-5DA4-491E-9BA3-1E2652177210}"/>
          </ac:picMkLst>
        </pc:picChg>
        <pc:picChg chg="mod">
          <ac:chgData name="Daniele Casson" userId="afc30597-5a83-4fe8-89e0-e1fe5654f601" providerId="ADAL" clId="{9054E37C-7132-4D7B-BE3B-9014D39AE02D}" dt="2021-02-22T15:06:34.075" v="5196" actId="1076"/>
          <ac:picMkLst>
            <pc:docMk/>
            <pc:sldMk cId="2759933617" sldId="258"/>
            <ac:picMk id="91" creationId="{563FA85E-51A3-4879-AF6F-7F054BDFCC68}"/>
          </ac:picMkLst>
        </pc:picChg>
      </pc:sldChg>
      <pc:sldChg chg="addSp delSp modSp del mod chgLayout">
        <pc:chgData name="Daniele Casson" userId="afc30597-5a83-4fe8-89e0-e1fe5654f601" providerId="ADAL" clId="{9054E37C-7132-4D7B-BE3B-9014D39AE02D}" dt="2021-02-23T09:11:18.383" v="5725" actId="2696"/>
        <pc:sldMkLst>
          <pc:docMk/>
          <pc:sldMk cId="1786655746" sldId="329"/>
        </pc:sldMkLst>
        <pc:spChg chg="add del mod">
          <ac:chgData name="Daniele Casson" userId="afc30597-5a83-4fe8-89e0-e1fe5654f601" providerId="ADAL" clId="{9054E37C-7132-4D7B-BE3B-9014D39AE02D}" dt="2021-02-23T09:04:01.987" v="5224" actId="478"/>
          <ac:spMkLst>
            <pc:docMk/>
            <pc:sldMk cId="1786655746" sldId="329"/>
            <ac:spMk id="3" creationId="{933F6DAB-D835-4B2E-8570-434443D22688}"/>
          </ac:spMkLst>
        </pc:spChg>
        <pc:spChg chg="add del mod">
          <ac:chgData name="Daniele Casson" userId="afc30597-5a83-4fe8-89e0-e1fe5654f601" providerId="ADAL" clId="{9054E37C-7132-4D7B-BE3B-9014D39AE02D}" dt="2021-02-23T09:04:21.187" v="5226" actId="6264"/>
          <ac:spMkLst>
            <pc:docMk/>
            <pc:sldMk cId="1786655746" sldId="329"/>
            <ac:spMk id="4" creationId="{1EFE002E-52FC-4DA5-9897-DAF025039880}"/>
          </ac:spMkLst>
        </pc:spChg>
        <pc:spChg chg="add del mod ord">
          <ac:chgData name="Daniele Casson" userId="afc30597-5a83-4fe8-89e0-e1fe5654f601" providerId="ADAL" clId="{9054E37C-7132-4D7B-BE3B-9014D39AE02D}" dt="2021-02-23T09:04:21.187" v="5226" actId="6264"/>
          <ac:spMkLst>
            <pc:docMk/>
            <pc:sldMk cId="1786655746" sldId="329"/>
            <ac:spMk id="5" creationId="{C28211B5-7F84-4640-9D03-9A169EFAC30A}"/>
          </ac:spMkLst>
        </pc:spChg>
        <pc:spChg chg="add del mod ord">
          <ac:chgData name="Daniele Casson" userId="afc30597-5a83-4fe8-89e0-e1fe5654f601" providerId="ADAL" clId="{9054E37C-7132-4D7B-BE3B-9014D39AE02D}" dt="2021-02-23T09:04:21.187" v="5226" actId="6264"/>
          <ac:spMkLst>
            <pc:docMk/>
            <pc:sldMk cId="1786655746" sldId="329"/>
            <ac:spMk id="6" creationId="{72E647D6-8C70-4F60-970F-65DBF9A2873B}"/>
          </ac:spMkLst>
        </pc:spChg>
        <pc:spChg chg="mod ord">
          <ac:chgData name="Daniele Casson" userId="afc30597-5a83-4fe8-89e0-e1fe5654f601" providerId="ADAL" clId="{9054E37C-7132-4D7B-BE3B-9014D39AE02D}" dt="2021-02-23T09:04:21.187" v="5226" actId="6264"/>
          <ac:spMkLst>
            <pc:docMk/>
            <pc:sldMk cId="1786655746" sldId="329"/>
            <ac:spMk id="8" creationId="{00000000-0000-0000-0000-000000000000}"/>
          </ac:spMkLst>
        </pc:spChg>
        <pc:spChg chg="del">
          <ac:chgData name="Daniele Casson" userId="afc30597-5a83-4fe8-89e0-e1fe5654f601" providerId="ADAL" clId="{9054E37C-7132-4D7B-BE3B-9014D39AE02D}" dt="2021-02-23T09:03:58.628" v="5223" actId="478"/>
          <ac:spMkLst>
            <pc:docMk/>
            <pc:sldMk cId="1786655746" sldId="329"/>
            <ac:spMk id="9" creationId="{5887AB37-39C7-4C03-8D71-8FB1CD589D9F}"/>
          </ac:spMkLst>
        </pc:spChg>
        <pc:spChg chg="mod">
          <ac:chgData name="Daniele Casson" userId="afc30597-5a83-4fe8-89e0-e1fe5654f601" providerId="ADAL" clId="{9054E37C-7132-4D7B-BE3B-9014D39AE02D}" dt="2021-02-23T09:03:38.210" v="5219" actId="14100"/>
          <ac:spMkLst>
            <pc:docMk/>
            <pc:sldMk cId="1786655746" sldId="329"/>
            <ac:spMk id="11" creationId="{00000000-0000-0000-0000-000000000000}"/>
          </ac:spMkLst>
        </pc:spChg>
        <pc:spChg chg="mod">
          <ac:chgData name="Daniele Casson" userId="afc30597-5a83-4fe8-89e0-e1fe5654f601" providerId="ADAL" clId="{9054E37C-7132-4D7B-BE3B-9014D39AE02D}" dt="2021-02-23T09:03:48.721" v="5222" actId="14100"/>
          <ac:spMkLst>
            <pc:docMk/>
            <pc:sldMk cId="1786655746" sldId="329"/>
            <ac:spMk id="12" creationId="{00000000-0000-0000-0000-000000000000}"/>
          </ac:spMkLst>
        </pc:spChg>
        <pc:picChg chg="mod">
          <ac:chgData name="Daniele Casson" userId="afc30597-5a83-4fe8-89e0-e1fe5654f601" providerId="ADAL" clId="{9054E37C-7132-4D7B-BE3B-9014D39AE02D}" dt="2021-02-23T09:03:44.771" v="5221" actId="14100"/>
          <ac:picMkLst>
            <pc:docMk/>
            <pc:sldMk cId="1786655746" sldId="329"/>
            <ac:picMk id="10" creationId="{00000000-0000-0000-0000-000000000000}"/>
          </ac:picMkLst>
        </pc:picChg>
      </pc:sldChg>
      <pc:sldChg chg="modSp mod modNotesTx">
        <pc:chgData name="Daniele Casson" userId="afc30597-5a83-4fe8-89e0-e1fe5654f601" providerId="ADAL" clId="{9054E37C-7132-4D7B-BE3B-9014D39AE02D}" dt="2021-02-24T15:10:53.519" v="14079"/>
        <pc:sldMkLst>
          <pc:docMk/>
          <pc:sldMk cId="174249455" sldId="828"/>
        </pc:sldMkLst>
        <pc:spChg chg="mod">
          <ac:chgData name="Daniele Casson" userId="afc30597-5a83-4fe8-89e0-e1fe5654f601" providerId="ADAL" clId="{9054E37C-7132-4D7B-BE3B-9014D39AE02D}" dt="2021-02-24T15:10:23.510" v="14078" actId="1076"/>
          <ac:spMkLst>
            <pc:docMk/>
            <pc:sldMk cId="174249455" sldId="828"/>
            <ac:spMk id="21" creationId="{6D6A577A-F5C1-45FE-9279-7578478A2050}"/>
          </ac:spMkLst>
        </pc:spChg>
        <pc:spChg chg="mod">
          <ac:chgData name="Daniele Casson" userId="afc30597-5a83-4fe8-89e0-e1fe5654f601" providerId="ADAL" clId="{9054E37C-7132-4D7B-BE3B-9014D39AE02D}" dt="2021-02-24T15:10:15.322" v="14077" actId="14100"/>
          <ac:spMkLst>
            <pc:docMk/>
            <pc:sldMk cId="174249455" sldId="828"/>
            <ac:spMk id="32" creationId="{5D9E842D-51E9-4721-8E81-E6FE1BD9CDF2}"/>
          </ac:spMkLst>
        </pc:spChg>
        <pc:picChg chg="mod">
          <ac:chgData name="Daniele Casson" userId="afc30597-5a83-4fe8-89e0-e1fe5654f601" providerId="ADAL" clId="{9054E37C-7132-4D7B-BE3B-9014D39AE02D}" dt="2021-02-24T15:10:12.146" v="14076" actId="14100"/>
          <ac:picMkLst>
            <pc:docMk/>
            <pc:sldMk cId="174249455" sldId="828"/>
            <ac:picMk id="5" creationId="{00000000-0000-0000-0000-000000000000}"/>
          </ac:picMkLst>
        </pc:picChg>
      </pc:sldChg>
      <pc:sldChg chg="addSp delSp modSp mod">
        <pc:chgData name="Daniele Casson" userId="afc30597-5a83-4fe8-89e0-e1fe5654f601" providerId="ADAL" clId="{9054E37C-7132-4D7B-BE3B-9014D39AE02D}" dt="2021-02-26T15:10:35.898" v="15270" actId="1076"/>
        <pc:sldMkLst>
          <pc:docMk/>
          <pc:sldMk cId="1238430842" sldId="829"/>
        </pc:sldMkLst>
        <pc:spChg chg="del">
          <ac:chgData name="Daniele Casson" userId="afc30597-5a83-4fe8-89e0-e1fe5654f601" providerId="ADAL" clId="{9054E37C-7132-4D7B-BE3B-9014D39AE02D}" dt="2021-02-24T15:11:23.656" v="14084" actId="478"/>
          <ac:spMkLst>
            <pc:docMk/>
            <pc:sldMk cId="1238430842" sldId="829"/>
            <ac:spMk id="6" creationId="{54CD4BFD-CE64-434E-B16A-7F766820D551}"/>
          </ac:spMkLst>
        </pc:spChg>
        <pc:spChg chg="add mod ord">
          <ac:chgData name="Daniele Casson" userId="afc30597-5a83-4fe8-89e0-e1fe5654f601" providerId="ADAL" clId="{9054E37C-7132-4D7B-BE3B-9014D39AE02D}" dt="2021-02-24T15:11:31.491" v="14087" actId="171"/>
          <ac:spMkLst>
            <pc:docMk/>
            <pc:sldMk cId="1238430842" sldId="829"/>
            <ac:spMk id="21" creationId="{8855F2B1-4B57-4A91-A54A-59F96C9AD031}"/>
          </ac:spMkLst>
        </pc:spChg>
        <pc:spChg chg="mod">
          <ac:chgData name="Daniele Casson" userId="afc30597-5a83-4fe8-89e0-e1fe5654f601" providerId="ADAL" clId="{9054E37C-7132-4D7B-BE3B-9014D39AE02D}" dt="2021-02-26T15:10:35.898" v="15270" actId="1076"/>
          <ac:spMkLst>
            <pc:docMk/>
            <pc:sldMk cId="1238430842" sldId="829"/>
            <ac:spMk id="26" creationId="{887C9930-0F0E-4AC4-86C8-3212316C2ADE}"/>
          </ac:spMkLst>
        </pc:spChg>
        <pc:spChg chg="add mod">
          <ac:chgData name="Daniele Casson" userId="afc30597-5a83-4fe8-89e0-e1fe5654f601" providerId="ADAL" clId="{9054E37C-7132-4D7B-BE3B-9014D39AE02D}" dt="2021-02-26T15:08:36.238" v="15257"/>
          <ac:spMkLst>
            <pc:docMk/>
            <pc:sldMk cId="1238430842" sldId="829"/>
            <ac:spMk id="31" creationId="{41A58648-0165-4236-9033-C336440A2824}"/>
          </ac:spMkLst>
        </pc:spChg>
        <pc:spChg chg="add mod">
          <ac:chgData name="Daniele Casson" userId="afc30597-5a83-4fe8-89e0-e1fe5654f601" providerId="ADAL" clId="{9054E37C-7132-4D7B-BE3B-9014D39AE02D}" dt="2021-02-26T15:08:53.346" v="15261" actId="20577"/>
          <ac:spMkLst>
            <pc:docMk/>
            <pc:sldMk cId="1238430842" sldId="829"/>
            <ac:spMk id="36" creationId="{039F02A9-B950-4F68-83C5-404B14E03521}"/>
          </ac:spMkLst>
        </pc:spChg>
        <pc:spChg chg="add mod">
          <ac:chgData name="Daniele Casson" userId="afc30597-5a83-4fe8-89e0-e1fe5654f601" providerId="ADAL" clId="{9054E37C-7132-4D7B-BE3B-9014D39AE02D}" dt="2021-02-26T15:09:01.417" v="15265" actId="20577"/>
          <ac:spMkLst>
            <pc:docMk/>
            <pc:sldMk cId="1238430842" sldId="829"/>
            <ac:spMk id="41" creationId="{E92EF55C-7FA4-43ED-A092-3158DFD86D75}"/>
          </ac:spMkLst>
        </pc:spChg>
        <pc:spChg chg="mod">
          <ac:chgData name="Daniele Casson" userId="afc30597-5a83-4fe8-89e0-e1fe5654f601" providerId="ADAL" clId="{9054E37C-7132-4D7B-BE3B-9014D39AE02D}" dt="2021-02-26T15:10:35.898" v="15270" actId="1076"/>
          <ac:spMkLst>
            <pc:docMk/>
            <pc:sldMk cId="1238430842" sldId="829"/>
            <ac:spMk id="57" creationId="{7CF7DB17-BEDA-4290-962B-55487D4AE49D}"/>
          </ac:spMkLst>
        </pc:spChg>
        <pc:grpChg chg="mod">
          <ac:chgData name="Daniele Casson" userId="afc30597-5a83-4fe8-89e0-e1fe5654f601" providerId="ADAL" clId="{9054E37C-7132-4D7B-BE3B-9014D39AE02D}" dt="2021-02-24T15:11:45.789" v="14088" actId="1076"/>
          <ac:grpSpMkLst>
            <pc:docMk/>
            <pc:sldMk cId="1238430842" sldId="829"/>
            <ac:grpSpMk id="23" creationId="{DE8FB94F-8035-43B7-AF55-DEC487157254}"/>
          </ac:grpSpMkLst>
        </pc:grpChg>
        <pc:grpChg chg="mod">
          <ac:chgData name="Daniele Casson" userId="afc30597-5a83-4fe8-89e0-e1fe5654f601" providerId="ADAL" clId="{9054E37C-7132-4D7B-BE3B-9014D39AE02D}" dt="2021-02-24T15:11:45.789" v="14088" actId="1076"/>
          <ac:grpSpMkLst>
            <pc:docMk/>
            <pc:sldMk cId="1238430842" sldId="829"/>
            <ac:grpSpMk id="24" creationId="{AF577C1A-8559-4605-9BC2-B47A0F996D61}"/>
          </ac:grpSpMkLst>
        </pc:grpChg>
        <pc:grpChg chg="mod">
          <ac:chgData name="Daniele Casson" userId="afc30597-5a83-4fe8-89e0-e1fe5654f601" providerId="ADAL" clId="{9054E37C-7132-4D7B-BE3B-9014D39AE02D}" dt="2021-02-24T15:11:45.789" v="14088" actId="1076"/>
          <ac:grpSpMkLst>
            <pc:docMk/>
            <pc:sldMk cId="1238430842" sldId="829"/>
            <ac:grpSpMk id="25" creationId="{4C2412E1-9887-4DDF-A43D-E6A7243A46C4}"/>
          </ac:grpSpMkLst>
        </pc:grpChg>
        <pc:picChg chg="mod">
          <ac:chgData name="Daniele Casson" userId="afc30597-5a83-4fe8-89e0-e1fe5654f601" providerId="ADAL" clId="{9054E37C-7132-4D7B-BE3B-9014D39AE02D}" dt="2021-02-26T15:09:49.237" v="15267" actId="1076"/>
          <ac:picMkLst>
            <pc:docMk/>
            <pc:sldMk cId="1238430842" sldId="829"/>
            <ac:picMk id="2" creationId="{00000000-0000-0000-0000-000000000000}"/>
          </ac:picMkLst>
        </pc:picChg>
        <pc:picChg chg="add mod ord">
          <ac:chgData name="Daniele Casson" userId="afc30597-5a83-4fe8-89e0-e1fe5654f601" providerId="ADAL" clId="{9054E37C-7132-4D7B-BE3B-9014D39AE02D}" dt="2021-02-24T15:11:28.403" v="14086" actId="167"/>
          <ac:picMkLst>
            <pc:docMk/>
            <pc:sldMk cId="1238430842" sldId="829"/>
            <ac:picMk id="22" creationId="{F9528E71-27E4-4F49-93FA-2821E41FD8D1}"/>
          </ac:picMkLst>
        </pc:picChg>
      </pc:sldChg>
      <pc:sldChg chg="addSp delSp modSp mod">
        <pc:chgData name="Daniele Casson" userId="afc30597-5a83-4fe8-89e0-e1fe5654f601" providerId="ADAL" clId="{9054E37C-7132-4D7B-BE3B-9014D39AE02D}" dt="2021-02-23T13:40:18.144" v="7697" actId="6549"/>
        <pc:sldMkLst>
          <pc:docMk/>
          <pc:sldMk cId="2683380831" sldId="1525"/>
        </pc:sldMkLst>
        <pc:spChg chg="add del mod ord">
          <ac:chgData name="Daniele Casson" userId="afc30597-5a83-4fe8-89e0-e1fe5654f601" providerId="ADAL" clId="{9054E37C-7132-4D7B-BE3B-9014D39AE02D}" dt="2021-02-22T08:40:12.680" v="38" actId="478"/>
          <ac:spMkLst>
            <pc:docMk/>
            <pc:sldMk cId="2683380831" sldId="1525"/>
            <ac:spMk id="3" creationId="{45DC0EA6-B268-42BC-870C-CD3F39DC62ED}"/>
          </ac:spMkLst>
        </pc:spChg>
        <pc:spChg chg="mod ord">
          <ac:chgData name="Daniele Casson" userId="afc30597-5a83-4fe8-89e0-e1fe5654f601" providerId="ADAL" clId="{9054E37C-7132-4D7B-BE3B-9014D39AE02D}" dt="2021-02-22T08:40:38.435" v="45" actId="167"/>
          <ac:spMkLst>
            <pc:docMk/>
            <pc:sldMk cId="2683380831" sldId="1525"/>
            <ac:spMk id="4" creationId="{ED17D200-C202-4C26-834C-0D44EDC5D993}"/>
          </ac:spMkLst>
        </pc:spChg>
        <pc:spChg chg="mod">
          <ac:chgData name="Daniele Casson" userId="afc30597-5a83-4fe8-89e0-e1fe5654f601" providerId="ADAL" clId="{9054E37C-7132-4D7B-BE3B-9014D39AE02D}" dt="2021-02-22T08:41:46.382" v="64" actId="1076"/>
          <ac:spMkLst>
            <pc:docMk/>
            <pc:sldMk cId="2683380831" sldId="1525"/>
            <ac:spMk id="6" creationId="{86C1FC15-4F53-4534-8FAE-88BD9AA90B8D}"/>
          </ac:spMkLst>
        </pc:spChg>
        <pc:spChg chg="mod">
          <ac:chgData name="Daniele Casson" userId="afc30597-5a83-4fe8-89e0-e1fe5654f601" providerId="ADAL" clId="{9054E37C-7132-4D7B-BE3B-9014D39AE02D}" dt="2021-02-22T08:42:34.126" v="74" actId="1076"/>
          <ac:spMkLst>
            <pc:docMk/>
            <pc:sldMk cId="2683380831" sldId="1525"/>
            <ac:spMk id="8" creationId="{EFDAD351-CFB9-455B-9303-9D90E7E148F6}"/>
          </ac:spMkLst>
        </pc:spChg>
        <pc:spChg chg="mod">
          <ac:chgData name="Daniele Casson" userId="afc30597-5a83-4fe8-89e0-e1fe5654f601" providerId="ADAL" clId="{9054E37C-7132-4D7B-BE3B-9014D39AE02D}" dt="2021-02-23T13:40:14.637" v="7693" actId="20577"/>
          <ac:spMkLst>
            <pc:docMk/>
            <pc:sldMk cId="2683380831" sldId="1525"/>
            <ac:spMk id="11" creationId="{CA5FA7FF-0502-4838-B090-8939D99D582E}"/>
          </ac:spMkLst>
        </pc:spChg>
        <pc:spChg chg="mod">
          <ac:chgData name="Daniele Casson" userId="afc30597-5a83-4fe8-89e0-e1fe5654f601" providerId="ADAL" clId="{9054E37C-7132-4D7B-BE3B-9014D39AE02D}" dt="2021-02-22T08:42:17.949" v="72" actId="1076"/>
          <ac:spMkLst>
            <pc:docMk/>
            <pc:sldMk cId="2683380831" sldId="1525"/>
            <ac:spMk id="51" creationId="{C04DAAEF-B597-4FE1-BF38-A83D5091AC56}"/>
          </ac:spMkLst>
        </pc:spChg>
        <pc:spChg chg="add del mod">
          <ac:chgData name="Daniele Casson" userId="afc30597-5a83-4fe8-89e0-e1fe5654f601" providerId="ADAL" clId="{9054E37C-7132-4D7B-BE3B-9014D39AE02D}" dt="2021-02-22T08:42:43" v="77" actId="1076"/>
          <ac:spMkLst>
            <pc:docMk/>
            <pc:sldMk cId="2683380831" sldId="1525"/>
            <ac:spMk id="52" creationId="{B8DCE570-3BC3-47FD-99FE-211E66824DCF}"/>
          </ac:spMkLst>
        </pc:spChg>
        <pc:spChg chg="mod">
          <ac:chgData name="Daniele Casson" userId="afc30597-5a83-4fe8-89e0-e1fe5654f601" providerId="ADAL" clId="{9054E37C-7132-4D7B-BE3B-9014D39AE02D}" dt="2021-02-23T13:40:18.144" v="7697" actId="6549"/>
          <ac:spMkLst>
            <pc:docMk/>
            <pc:sldMk cId="2683380831" sldId="1525"/>
            <ac:spMk id="55" creationId="{9EB34952-D0E5-48D8-BCD7-83181DF5E08B}"/>
          </ac:spMkLst>
        </pc:spChg>
        <pc:spChg chg="mod">
          <ac:chgData name="Daniele Casson" userId="afc30597-5a83-4fe8-89e0-e1fe5654f601" providerId="ADAL" clId="{9054E37C-7132-4D7B-BE3B-9014D39AE02D}" dt="2021-02-22T08:42:29.566" v="73" actId="1076"/>
          <ac:spMkLst>
            <pc:docMk/>
            <pc:sldMk cId="2683380831" sldId="1525"/>
            <ac:spMk id="75" creationId="{3E1DC0DB-6437-4A80-AF86-A60E7E25B5A4}"/>
          </ac:spMkLst>
        </pc:spChg>
        <pc:spChg chg="mod">
          <ac:chgData name="Daniele Casson" userId="afc30597-5a83-4fe8-89e0-e1fe5654f601" providerId="ADAL" clId="{9054E37C-7132-4D7B-BE3B-9014D39AE02D}" dt="2021-02-22T08:42:09.946" v="70" actId="1076"/>
          <ac:spMkLst>
            <pc:docMk/>
            <pc:sldMk cId="2683380831" sldId="1525"/>
            <ac:spMk id="76" creationId="{8EEFFAAF-E341-424E-BB57-7ACFB42F9624}"/>
          </ac:spMkLst>
        </pc:spChg>
        <pc:spChg chg="mod">
          <ac:chgData name="Daniele Casson" userId="afc30597-5a83-4fe8-89e0-e1fe5654f601" providerId="ADAL" clId="{9054E37C-7132-4D7B-BE3B-9014D39AE02D}" dt="2021-02-22T08:34:47.554" v="14" actId="120"/>
          <ac:spMkLst>
            <pc:docMk/>
            <pc:sldMk cId="2683380831" sldId="1525"/>
            <ac:spMk id="77" creationId="{50E630E2-DC3D-4A1A-955C-241BB89EC9F9}"/>
          </ac:spMkLst>
        </pc:spChg>
        <pc:grpChg chg="mod">
          <ac:chgData name="Daniele Casson" userId="afc30597-5a83-4fe8-89e0-e1fe5654f601" providerId="ADAL" clId="{9054E37C-7132-4D7B-BE3B-9014D39AE02D}" dt="2021-02-22T08:41:42.306" v="62" actId="1076"/>
          <ac:grpSpMkLst>
            <pc:docMk/>
            <pc:sldMk cId="2683380831" sldId="1525"/>
            <ac:grpSpMk id="5" creationId="{D2EBC89A-03BE-40D4-86BD-F28778033149}"/>
          </ac:grpSpMkLst>
        </pc:grpChg>
        <pc:picChg chg="add mod ord">
          <ac:chgData name="Daniele Casson" userId="afc30597-5a83-4fe8-89e0-e1fe5654f601" providerId="ADAL" clId="{9054E37C-7132-4D7B-BE3B-9014D39AE02D}" dt="2021-02-22T08:41:54.921" v="68" actId="1076"/>
          <ac:picMkLst>
            <pc:docMk/>
            <pc:sldMk cId="2683380831" sldId="1525"/>
            <ac:picMk id="79" creationId="{C4814AFF-A4C2-4A8E-A263-52507B65423F}"/>
          </ac:picMkLst>
        </pc:picChg>
      </pc:sldChg>
      <pc:sldChg chg="addSp delSp modSp mod delAnim modAnim modNotesTx">
        <pc:chgData name="Daniele Casson" userId="afc30597-5a83-4fe8-89e0-e1fe5654f601" providerId="ADAL" clId="{9054E37C-7132-4D7B-BE3B-9014D39AE02D}" dt="2021-02-24T13:56:13.646" v="12978" actId="20577"/>
        <pc:sldMkLst>
          <pc:docMk/>
          <pc:sldMk cId="3110433254" sldId="1526"/>
        </pc:sldMkLst>
        <pc:spChg chg="del mod">
          <ac:chgData name="Daniele Casson" userId="afc30597-5a83-4fe8-89e0-e1fe5654f601" providerId="ADAL" clId="{9054E37C-7132-4D7B-BE3B-9014D39AE02D}" dt="2021-02-24T10:05:01.383" v="9013" actId="478"/>
          <ac:spMkLst>
            <pc:docMk/>
            <pc:sldMk cId="3110433254" sldId="1526"/>
            <ac:spMk id="2" creationId="{D96AD1C5-1DDB-4860-9880-E010C1E75C49}"/>
          </ac:spMkLst>
        </pc:spChg>
        <pc:spChg chg="del mod">
          <ac:chgData name="Daniele Casson" userId="afc30597-5a83-4fe8-89e0-e1fe5654f601" providerId="ADAL" clId="{9054E37C-7132-4D7B-BE3B-9014D39AE02D}" dt="2021-02-24T10:05:01.383" v="9013" actId="478"/>
          <ac:spMkLst>
            <pc:docMk/>
            <pc:sldMk cId="3110433254" sldId="1526"/>
            <ac:spMk id="3" creationId="{DB4CE0D2-C018-4DE9-811D-1A50FDF94F3F}"/>
          </ac:spMkLst>
        </pc:spChg>
        <pc:spChg chg="mod">
          <ac:chgData name="Daniele Casson" userId="afc30597-5a83-4fe8-89e0-e1fe5654f601" providerId="ADAL" clId="{9054E37C-7132-4D7B-BE3B-9014D39AE02D}" dt="2021-02-24T09:24:34.629" v="8702" actId="207"/>
          <ac:spMkLst>
            <pc:docMk/>
            <pc:sldMk cId="3110433254" sldId="1526"/>
            <ac:spMk id="6" creationId="{77F0EDA8-0A70-462C-8CDA-BF1B1E6600BD}"/>
          </ac:spMkLst>
        </pc:spChg>
        <pc:spChg chg="mod">
          <ac:chgData name="Daniele Casson" userId="afc30597-5a83-4fe8-89e0-e1fe5654f601" providerId="ADAL" clId="{9054E37C-7132-4D7B-BE3B-9014D39AE02D}" dt="2021-02-24T09:24:26.869" v="8701" actId="207"/>
          <ac:spMkLst>
            <pc:docMk/>
            <pc:sldMk cId="3110433254" sldId="1526"/>
            <ac:spMk id="18" creationId="{DA2A9091-4297-4D3C-964C-85138EE478D1}"/>
          </ac:spMkLst>
        </pc:spChg>
        <pc:spChg chg="mod">
          <ac:chgData name="Daniele Casson" userId="afc30597-5a83-4fe8-89e0-e1fe5654f601" providerId="ADAL" clId="{9054E37C-7132-4D7B-BE3B-9014D39AE02D}" dt="2021-02-22T08:43:04.256" v="78" actId="1076"/>
          <ac:spMkLst>
            <pc:docMk/>
            <pc:sldMk cId="3110433254" sldId="1526"/>
            <ac:spMk id="28" creationId="{CCC062F7-6AB9-46BB-AA5D-3FBAE3C79594}"/>
          </ac:spMkLst>
        </pc:spChg>
        <pc:spChg chg="mod">
          <ac:chgData name="Daniele Casson" userId="afc30597-5a83-4fe8-89e0-e1fe5654f601" providerId="ADAL" clId="{9054E37C-7132-4D7B-BE3B-9014D39AE02D}" dt="2021-02-22T08:33:48.946" v="2" actId="27636"/>
          <ac:spMkLst>
            <pc:docMk/>
            <pc:sldMk cId="3110433254" sldId="1526"/>
            <ac:spMk id="53" creationId="{82DCF939-C406-4855-9028-5D8BAA611B10}"/>
          </ac:spMkLst>
        </pc:spChg>
        <pc:spChg chg="add mod">
          <ac:chgData name="Daniele Casson" userId="afc30597-5a83-4fe8-89e0-e1fe5654f601" providerId="ADAL" clId="{9054E37C-7132-4D7B-BE3B-9014D39AE02D}" dt="2021-02-24T10:05:45.219" v="9022" actId="1076"/>
          <ac:spMkLst>
            <pc:docMk/>
            <pc:sldMk cId="3110433254" sldId="1526"/>
            <ac:spMk id="54" creationId="{ACE37737-3A8F-4E23-BBCF-85D6DCE81D93}"/>
          </ac:spMkLst>
        </pc:spChg>
        <pc:spChg chg="add mod">
          <ac:chgData name="Daniele Casson" userId="afc30597-5a83-4fe8-89e0-e1fe5654f601" providerId="ADAL" clId="{9054E37C-7132-4D7B-BE3B-9014D39AE02D}" dt="2021-02-24T10:05:45.219" v="9022" actId="1076"/>
          <ac:spMkLst>
            <pc:docMk/>
            <pc:sldMk cId="3110433254" sldId="1526"/>
            <ac:spMk id="55" creationId="{69152D8A-FDF0-43E0-9A0B-895C4B76DD48}"/>
          </ac:spMkLst>
        </pc:spChg>
        <pc:spChg chg="mod">
          <ac:chgData name="Daniele Casson" userId="afc30597-5a83-4fe8-89e0-e1fe5654f601" providerId="ADAL" clId="{9054E37C-7132-4D7B-BE3B-9014D39AE02D}" dt="2021-02-24T10:05:05.104" v="9015"/>
          <ac:spMkLst>
            <pc:docMk/>
            <pc:sldMk cId="3110433254" sldId="1526"/>
            <ac:spMk id="58" creationId="{5E610F72-9971-41E9-BB50-92F5565D58F5}"/>
          </ac:spMkLst>
        </pc:spChg>
        <pc:spChg chg="mod">
          <ac:chgData name="Daniele Casson" userId="afc30597-5a83-4fe8-89e0-e1fe5654f601" providerId="ADAL" clId="{9054E37C-7132-4D7B-BE3B-9014D39AE02D}" dt="2021-02-24T10:05:13.162" v="9016" actId="207"/>
          <ac:spMkLst>
            <pc:docMk/>
            <pc:sldMk cId="3110433254" sldId="1526"/>
            <ac:spMk id="59" creationId="{881C08D3-6B4E-4F60-A8B2-8F21850D29DE}"/>
          </ac:spMkLst>
        </pc:spChg>
        <pc:spChg chg="mod">
          <ac:chgData name="Daniele Casson" userId="afc30597-5a83-4fe8-89e0-e1fe5654f601" providerId="ADAL" clId="{9054E37C-7132-4D7B-BE3B-9014D39AE02D}" dt="2021-02-24T10:05:05.104" v="9015"/>
          <ac:spMkLst>
            <pc:docMk/>
            <pc:sldMk cId="3110433254" sldId="1526"/>
            <ac:spMk id="62" creationId="{990C9961-1160-4F64-A4E9-A5175700A3EA}"/>
          </ac:spMkLst>
        </pc:spChg>
        <pc:spChg chg="mod">
          <ac:chgData name="Daniele Casson" userId="afc30597-5a83-4fe8-89e0-e1fe5654f601" providerId="ADAL" clId="{9054E37C-7132-4D7B-BE3B-9014D39AE02D}" dt="2021-02-24T10:05:24.265" v="9018" actId="207"/>
          <ac:spMkLst>
            <pc:docMk/>
            <pc:sldMk cId="3110433254" sldId="1526"/>
            <ac:spMk id="63" creationId="{E1BD0040-19DB-468C-B914-9E7F5FBADA84}"/>
          </ac:spMkLst>
        </pc:spChg>
        <pc:spChg chg="mod">
          <ac:chgData name="Daniele Casson" userId="afc30597-5a83-4fe8-89e0-e1fe5654f601" providerId="ADAL" clId="{9054E37C-7132-4D7B-BE3B-9014D39AE02D}" dt="2021-02-24T10:05:05.104" v="9015"/>
          <ac:spMkLst>
            <pc:docMk/>
            <pc:sldMk cId="3110433254" sldId="1526"/>
            <ac:spMk id="66" creationId="{5CD2ABD3-8382-4C74-8FA9-890AF0227B45}"/>
          </ac:spMkLst>
        </pc:spChg>
        <pc:spChg chg="mod">
          <ac:chgData name="Daniele Casson" userId="afc30597-5a83-4fe8-89e0-e1fe5654f601" providerId="ADAL" clId="{9054E37C-7132-4D7B-BE3B-9014D39AE02D}" dt="2021-02-24T10:05:29.795" v="9020" actId="207"/>
          <ac:spMkLst>
            <pc:docMk/>
            <pc:sldMk cId="3110433254" sldId="1526"/>
            <ac:spMk id="67" creationId="{EB84206E-4181-4BC2-8E0C-65E5E105AF20}"/>
          </ac:spMkLst>
        </pc:spChg>
        <pc:spChg chg="mod">
          <ac:chgData name="Daniele Casson" userId="afc30597-5a83-4fe8-89e0-e1fe5654f601" providerId="ADAL" clId="{9054E37C-7132-4D7B-BE3B-9014D39AE02D}" dt="2021-02-24T10:05:05.104" v="9015"/>
          <ac:spMkLst>
            <pc:docMk/>
            <pc:sldMk cId="3110433254" sldId="1526"/>
            <ac:spMk id="70" creationId="{9E0535EB-3187-4C9E-AAA7-C9C0F50CDFC8}"/>
          </ac:spMkLst>
        </pc:spChg>
        <pc:spChg chg="mod">
          <ac:chgData name="Daniele Casson" userId="afc30597-5a83-4fe8-89e0-e1fe5654f601" providerId="ADAL" clId="{9054E37C-7132-4D7B-BE3B-9014D39AE02D}" dt="2021-02-24T10:05:31.873" v="9021" actId="207"/>
          <ac:spMkLst>
            <pc:docMk/>
            <pc:sldMk cId="3110433254" sldId="1526"/>
            <ac:spMk id="71" creationId="{B9216013-08DA-4001-BEC3-6930CC983BA6}"/>
          </ac:spMkLst>
        </pc:spChg>
        <pc:spChg chg="mod">
          <ac:chgData name="Daniele Casson" userId="afc30597-5a83-4fe8-89e0-e1fe5654f601" providerId="ADAL" clId="{9054E37C-7132-4D7B-BE3B-9014D39AE02D}" dt="2021-02-24T10:05:05.104" v="9015"/>
          <ac:spMkLst>
            <pc:docMk/>
            <pc:sldMk cId="3110433254" sldId="1526"/>
            <ac:spMk id="74" creationId="{66C488F4-8A67-4AB6-88D4-A3FED44CE644}"/>
          </ac:spMkLst>
        </pc:spChg>
        <pc:spChg chg="mod">
          <ac:chgData name="Daniele Casson" userId="afc30597-5a83-4fe8-89e0-e1fe5654f601" providerId="ADAL" clId="{9054E37C-7132-4D7B-BE3B-9014D39AE02D}" dt="2021-02-24T10:05:21.395" v="9017" actId="207"/>
          <ac:spMkLst>
            <pc:docMk/>
            <pc:sldMk cId="3110433254" sldId="1526"/>
            <ac:spMk id="75" creationId="{0F672599-B66F-41C2-A0CB-BDAC83F3930B}"/>
          </ac:spMkLst>
        </pc:spChg>
        <pc:spChg chg="mod">
          <ac:chgData name="Daniele Casson" userId="afc30597-5a83-4fe8-89e0-e1fe5654f601" providerId="ADAL" clId="{9054E37C-7132-4D7B-BE3B-9014D39AE02D}" dt="2021-02-24T10:05:05.104" v="9015"/>
          <ac:spMkLst>
            <pc:docMk/>
            <pc:sldMk cId="3110433254" sldId="1526"/>
            <ac:spMk id="78" creationId="{FEBB8CB9-5B9D-46E1-B8AB-6F832E547981}"/>
          </ac:spMkLst>
        </pc:spChg>
        <pc:spChg chg="mod">
          <ac:chgData name="Daniele Casson" userId="afc30597-5a83-4fe8-89e0-e1fe5654f601" providerId="ADAL" clId="{9054E37C-7132-4D7B-BE3B-9014D39AE02D}" dt="2021-02-24T10:05:27.483" v="9019" actId="207"/>
          <ac:spMkLst>
            <pc:docMk/>
            <pc:sldMk cId="3110433254" sldId="1526"/>
            <ac:spMk id="79" creationId="{8752B3EA-DA5B-49B8-9AF5-3424C449FD78}"/>
          </ac:spMkLst>
        </pc:spChg>
        <pc:spChg chg="add mod">
          <ac:chgData name="Daniele Casson" userId="afc30597-5a83-4fe8-89e0-e1fe5654f601" providerId="ADAL" clId="{9054E37C-7132-4D7B-BE3B-9014D39AE02D}" dt="2021-02-24T10:05:45.219" v="9022" actId="1076"/>
          <ac:spMkLst>
            <pc:docMk/>
            <pc:sldMk cId="3110433254" sldId="1526"/>
            <ac:spMk id="80" creationId="{03EB419F-2C06-4262-9B7D-CA9A03975B9F}"/>
          </ac:spMkLst>
        </pc:spChg>
        <pc:spChg chg="add del mod">
          <ac:chgData name="Daniele Casson" userId="afc30597-5a83-4fe8-89e0-e1fe5654f601" providerId="ADAL" clId="{9054E37C-7132-4D7B-BE3B-9014D39AE02D}" dt="2021-02-24T10:30:06.920" v="9046"/>
          <ac:spMkLst>
            <pc:docMk/>
            <pc:sldMk cId="3110433254" sldId="1526"/>
            <ac:spMk id="81" creationId="{58131772-E127-408E-B804-5BD28008B4DD}"/>
          </ac:spMkLst>
        </pc:spChg>
        <pc:grpChg chg="del mod">
          <ac:chgData name="Daniele Casson" userId="afc30597-5a83-4fe8-89e0-e1fe5654f601" providerId="ADAL" clId="{9054E37C-7132-4D7B-BE3B-9014D39AE02D}" dt="2021-02-24T10:05:01.383" v="9013" actId="478"/>
          <ac:grpSpMkLst>
            <pc:docMk/>
            <pc:sldMk cId="3110433254" sldId="1526"/>
            <ac:grpSpMk id="4" creationId="{4FE1D755-19BA-4DD9-8204-FA0AEF2E5BF0}"/>
          </ac:grpSpMkLst>
        </pc:grpChg>
        <pc:grpChg chg="del mod">
          <ac:chgData name="Daniele Casson" userId="afc30597-5a83-4fe8-89e0-e1fe5654f601" providerId="ADAL" clId="{9054E37C-7132-4D7B-BE3B-9014D39AE02D}" dt="2021-02-24T10:05:01.383" v="9013" actId="478"/>
          <ac:grpSpMkLst>
            <pc:docMk/>
            <pc:sldMk cId="3110433254" sldId="1526"/>
            <ac:grpSpMk id="8" creationId="{77AC5A8E-71F1-44B7-B251-C538221AAA2F}"/>
          </ac:grpSpMkLst>
        </pc:grpChg>
        <pc:grpChg chg="del mod">
          <ac:chgData name="Daniele Casson" userId="afc30597-5a83-4fe8-89e0-e1fe5654f601" providerId="ADAL" clId="{9054E37C-7132-4D7B-BE3B-9014D39AE02D}" dt="2021-02-24T10:05:01.383" v="9013" actId="478"/>
          <ac:grpSpMkLst>
            <pc:docMk/>
            <pc:sldMk cId="3110433254" sldId="1526"/>
            <ac:grpSpMk id="12" creationId="{3129E7F0-441B-4015-AFA9-1B23FBD31F22}"/>
          </ac:grpSpMkLst>
        </pc:grpChg>
        <pc:grpChg chg="del mod">
          <ac:chgData name="Daniele Casson" userId="afc30597-5a83-4fe8-89e0-e1fe5654f601" providerId="ADAL" clId="{9054E37C-7132-4D7B-BE3B-9014D39AE02D}" dt="2021-02-24T10:05:04.384" v="9014" actId="478"/>
          <ac:grpSpMkLst>
            <pc:docMk/>
            <pc:sldMk cId="3110433254" sldId="1526"/>
            <ac:grpSpMk id="16" creationId="{2E433C78-AAE7-42A1-9840-500BA79532C0}"/>
          </ac:grpSpMkLst>
        </pc:grpChg>
        <pc:grpChg chg="del mod">
          <ac:chgData name="Daniele Casson" userId="afc30597-5a83-4fe8-89e0-e1fe5654f601" providerId="ADAL" clId="{9054E37C-7132-4D7B-BE3B-9014D39AE02D}" dt="2021-02-24T10:05:01.383" v="9013" actId="478"/>
          <ac:grpSpMkLst>
            <pc:docMk/>
            <pc:sldMk cId="3110433254" sldId="1526"/>
            <ac:grpSpMk id="20" creationId="{E608B893-B367-4A87-AB44-0F4013FEB2AF}"/>
          </ac:grpSpMkLst>
        </pc:grpChg>
        <pc:grpChg chg="del mod">
          <ac:chgData name="Daniele Casson" userId="afc30597-5a83-4fe8-89e0-e1fe5654f601" providerId="ADAL" clId="{9054E37C-7132-4D7B-BE3B-9014D39AE02D}" dt="2021-02-24T10:05:01.383" v="9013" actId="478"/>
          <ac:grpSpMkLst>
            <pc:docMk/>
            <pc:sldMk cId="3110433254" sldId="1526"/>
            <ac:grpSpMk id="24" creationId="{F50F1B88-868A-460B-AB48-1852270B2326}"/>
          </ac:grpSpMkLst>
        </pc:grpChg>
        <pc:grpChg chg="add mod">
          <ac:chgData name="Daniele Casson" userId="afc30597-5a83-4fe8-89e0-e1fe5654f601" providerId="ADAL" clId="{9054E37C-7132-4D7B-BE3B-9014D39AE02D}" dt="2021-02-24T10:05:45.219" v="9022" actId="1076"/>
          <ac:grpSpMkLst>
            <pc:docMk/>
            <pc:sldMk cId="3110433254" sldId="1526"/>
            <ac:grpSpMk id="56" creationId="{C0597007-D301-4C87-834C-E97D1D0B227F}"/>
          </ac:grpSpMkLst>
        </pc:grpChg>
        <pc:grpChg chg="add mod">
          <ac:chgData name="Daniele Casson" userId="afc30597-5a83-4fe8-89e0-e1fe5654f601" providerId="ADAL" clId="{9054E37C-7132-4D7B-BE3B-9014D39AE02D}" dt="2021-02-24T10:05:45.219" v="9022" actId="1076"/>
          <ac:grpSpMkLst>
            <pc:docMk/>
            <pc:sldMk cId="3110433254" sldId="1526"/>
            <ac:grpSpMk id="60" creationId="{28257FA2-D14A-4B91-97DC-77FA77F6FA80}"/>
          </ac:grpSpMkLst>
        </pc:grpChg>
        <pc:grpChg chg="add mod">
          <ac:chgData name="Daniele Casson" userId="afc30597-5a83-4fe8-89e0-e1fe5654f601" providerId="ADAL" clId="{9054E37C-7132-4D7B-BE3B-9014D39AE02D}" dt="2021-02-24T10:05:45.219" v="9022" actId="1076"/>
          <ac:grpSpMkLst>
            <pc:docMk/>
            <pc:sldMk cId="3110433254" sldId="1526"/>
            <ac:grpSpMk id="64" creationId="{0DBF77CF-BAFB-4C41-81EE-43F85D4CA984}"/>
          </ac:grpSpMkLst>
        </pc:grpChg>
        <pc:grpChg chg="add mod">
          <ac:chgData name="Daniele Casson" userId="afc30597-5a83-4fe8-89e0-e1fe5654f601" providerId="ADAL" clId="{9054E37C-7132-4D7B-BE3B-9014D39AE02D}" dt="2021-02-24T10:05:45.219" v="9022" actId="1076"/>
          <ac:grpSpMkLst>
            <pc:docMk/>
            <pc:sldMk cId="3110433254" sldId="1526"/>
            <ac:grpSpMk id="68" creationId="{4B1C836D-0385-4FB4-9468-BBC58004781E}"/>
          </ac:grpSpMkLst>
        </pc:grpChg>
        <pc:grpChg chg="add mod">
          <ac:chgData name="Daniele Casson" userId="afc30597-5a83-4fe8-89e0-e1fe5654f601" providerId="ADAL" clId="{9054E37C-7132-4D7B-BE3B-9014D39AE02D}" dt="2021-02-24T10:05:45.219" v="9022" actId="1076"/>
          <ac:grpSpMkLst>
            <pc:docMk/>
            <pc:sldMk cId="3110433254" sldId="1526"/>
            <ac:grpSpMk id="72" creationId="{F9DDE119-4710-44D4-A86B-AD1D7C957B16}"/>
          </ac:grpSpMkLst>
        </pc:grpChg>
        <pc:grpChg chg="add mod">
          <ac:chgData name="Daniele Casson" userId="afc30597-5a83-4fe8-89e0-e1fe5654f601" providerId="ADAL" clId="{9054E37C-7132-4D7B-BE3B-9014D39AE02D}" dt="2021-02-24T10:05:45.219" v="9022" actId="1076"/>
          <ac:grpSpMkLst>
            <pc:docMk/>
            <pc:sldMk cId="3110433254" sldId="1526"/>
            <ac:grpSpMk id="76" creationId="{3B868219-9491-4204-BFBC-D87326EF1669}"/>
          </ac:grpSpMkLst>
        </pc:grpChg>
        <pc:picChg chg="mod">
          <ac:chgData name="Daniele Casson" userId="afc30597-5a83-4fe8-89e0-e1fe5654f601" providerId="ADAL" clId="{9054E37C-7132-4D7B-BE3B-9014D39AE02D}" dt="2021-02-24T10:05:05.104" v="9015"/>
          <ac:picMkLst>
            <pc:docMk/>
            <pc:sldMk cId="3110433254" sldId="1526"/>
            <ac:picMk id="57" creationId="{C34D1A3A-D594-4EE3-959E-3FCBD88F2FF5}"/>
          </ac:picMkLst>
        </pc:picChg>
        <pc:picChg chg="mod">
          <ac:chgData name="Daniele Casson" userId="afc30597-5a83-4fe8-89e0-e1fe5654f601" providerId="ADAL" clId="{9054E37C-7132-4D7B-BE3B-9014D39AE02D}" dt="2021-02-24T10:05:05.104" v="9015"/>
          <ac:picMkLst>
            <pc:docMk/>
            <pc:sldMk cId="3110433254" sldId="1526"/>
            <ac:picMk id="61" creationId="{39D06163-BA25-4C21-A687-A47DB776D5E2}"/>
          </ac:picMkLst>
        </pc:picChg>
        <pc:picChg chg="mod">
          <ac:chgData name="Daniele Casson" userId="afc30597-5a83-4fe8-89e0-e1fe5654f601" providerId="ADAL" clId="{9054E37C-7132-4D7B-BE3B-9014D39AE02D}" dt="2021-02-24T10:05:05.104" v="9015"/>
          <ac:picMkLst>
            <pc:docMk/>
            <pc:sldMk cId="3110433254" sldId="1526"/>
            <ac:picMk id="65" creationId="{95D84661-943D-4903-BF12-68326A96365C}"/>
          </ac:picMkLst>
        </pc:picChg>
        <pc:picChg chg="mod">
          <ac:chgData name="Daniele Casson" userId="afc30597-5a83-4fe8-89e0-e1fe5654f601" providerId="ADAL" clId="{9054E37C-7132-4D7B-BE3B-9014D39AE02D}" dt="2021-02-24T10:05:05.104" v="9015"/>
          <ac:picMkLst>
            <pc:docMk/>
            <pc:sldMk cId="3110433254" sldId="1526"/>
            <ac:picMk id="69" creationId="{81B2EA90-72C4-43D4-8BA5-F7A08C892B1C}"/>
          </ac:picMkLst>
        </pc:picChg>
        <pc:picChg chg="mod">
          <ac:chgData name="Daniele Casson" userId="afc30597-5a83-4fe8-89e0-e1fe5654f601" providerId="ADAL" clId="{9054E37C-7132-4D7B-BE3B-9014D39AE02D}" dt="2021-02-24T10:05:05.104" v="9015"/>
          <ac:picMkLst>
            <pc:docMk/>
            <pc:sldMk cId="3110433254" sldId="1526"/>
            <ac:picMk id="73" creationId="{FF443E62-C029-4A01-9019-CE5F669C1BBE}"/>
          </ac:picMkLst>
        </pc:picChg>
        <pc:picChg chg="mod">
          <ac:chgData name="Daniele Casson" userId="afc30597-5a83-4fe8-89e0-e1fe5654f601" providerId="ADAL" clId="{9054E37C-7132-4D7B-BE3B-9014D39AE02D}" dt="2021-02-24T10:05:05.104" v="9015"/>
          <ac:picMkLst>
            <pc:docMk/>
            <pc:sldMk cId="3110433254" sldId="1526"/>
            <ac:picMk id="77" creationId="{4DBBF62A-C4B7-4BA2-BCBA-E3E858D25B52}"/>
          </ac:picMkLst>
        </pc:picChg>
      </pc:sldChg>
      <pc:sldChg chg="modSp del mod modShow">
        <pc:chgData name="Daniele Casson" userId="afc30597-5a83-4fe8-89e0-e1fe5654f601" providerId="ADAL" clId="{9054E37C-7132-4D7B-BE3B-9014D39AE02D}" dt="2021-02-22T11:33:09.391" v="3641" actId="2696"/>
        <pc:sldMkLst>
          <pc:docMk/>
          <pc:sldMk cId="3357117348" sldId="1527"/>
        </pc:sldMkLst>
        <pc:spChg chg="mod">
          <ac:chgData name="Daniele Casson" userId="afc30597-5a83-4fe8-89e0-e1fe5654f601" providerId="ADAL" clId="{9054E37C-7132-4D7B-BE3B-9014D39AE02D}" dt="2021-02-22T08:44:08.173" v="80" actId="1076"/>
          <ac:spMkLst>
            <pc:docMk/>
            <pc:sldMk cId="3357117348" sldId="1527"/>
            <ac:spMk id="3" creationId="{8CB9944F-635A-46C9-BAB1-BACF075CF6EE}"/>
          </ac:spMkLst>
        </pc:spChg>
        <pc:grpChg chg="mod">
          <ac:chgData name="Daniele Casson" userId="afc30597-5a83-4fe8-89e0-e1fe5654f601" providerId="ADAL" clId="{9054E37C-7132-4D7B-BE3B-9014D39AE02D}" dt="2021-02-22T08:44:11.956" v="81" actId="1076"/>
          <ac:grpSpMkLst>
            <pc:docMk/>
            <pc:sldMk cId="3357117348" sldId="1527"/>
            <ac:grpSpMk id="4" creationId="{95241D19-98F1-4364-B1BC-90176F872DE0}"/>
          </ac:grpSpMkLst>
        </pc:grpChg>
      </pc:sldChg>
      <pc:sldChg chg="delSp modSp mod">
        <pc:chgData name="Daniele Casson" userId="afc30597-5a83-4fe8-89e0-e1fe5654f601" providerId="ADAL" clId="{9054E37C-7132-4D7B-BE3B-9014D39AE02D}" dt="2021-02-24T10:03:07.466" v="9012" actId="208"/>
        <pc:sldMkLst>
          <pc:docMk/>
          <pc:sldMk cId="2454138569" sldId="1537"/>
        </pc:sldMkLst>
        <pc:spChg chg="mod">
          <ac:chgData name="Daniele Casson" userId="afc30597-5a83-4fe8-89e0-e1fe5654f601" providerId="ADAL" clId="{9054E37C-7132-4D7B-BE3B-9014D39AE02D}" dt="2021-02-24T10:03:07.466" v="9012" actId="208"/>
          <ac:spMkLst>
            <pc:docMk/>
            <pc:sldMk cId="2454138569" sldId="1537"/>
            <ac:spMk id="3" creationId="{FB6B41D8-99ED-471C-844A-06F7E78013C7}"/>
          </ac:spMkLst>
        </pc:spChg>
        <pc:spChg chg="mod">
          <ac:chgData name="Daniele Casson" userId="afc30597-5a83-4fe8-89e0-e1fe5654f601" providerId="ADAL" clId="{9054E37C-7132-4D7B-BE3B-9014D39AE02D}" dt="2021-02-24T10:02:54.299" v="9010" actId="207"/>
          <ac:spMkLst>
            <pc:docMk/>
            <pc:sldMk cId="2454138569" sldId="1537"/>
            <ac:spMk id="4" creationId="{81CF511F-232F-4BA2-87C0-1895339B5D60}"/>
          </ac:spMkLst>
        </pc:spChg>
        <pc:picChg chg="del">
          <ac:chgData name="Daniele Casson" userId="afc30597-5a83-4fe8-89e0-e1fe5654f601" providerId="ADAL" clId="{9054E37C-7132-4D7B-BE3B-9014D39AE02D}" dt="2021-02-24T10:02:58.988" v="9011" actId="478"/>
          <ac:picMkLst>
            <pc:docMk/>
            <pc:sldMk cId="2454138569" sldId="1537"/>
            <ac:picMk id="7" creationId="{E0E8B68F-BA2B-4FA8-B7E4-49C30A864998}"/>
          </ac:picMkLst>
        </pc:picChg>
      </pc:sldChg>
      <pc:sldChg chg="del">
        <pc:chgData name="Daniele Casson" userId="afc30597-5a83-4fe8-89e0-e1fe5654f601" providerId="ADAL" clId="{9054E37C-7132-4D7B-BE3B-9014D39AE02D}" dt="2021-02-24T12:57:31.714" v="11392" actId="2696"/>
        <pc:sldMkLst>
          <pc:docMk/>
          <pc:sldMk cId="2269198520" sldId="2076137077"/>
        </pc:sldMkLst>
      </pc:sldChg>
      <pc:sldChg chg="addSp delSp modSp add del mod ord setBg modNotesTx">
        <pc:chgData name="Daniele Casson" userId="afc30597-5a83-4fe8-89e0-e1fe5654f601" providerId="ADAL" clId="{9054E37C-7132-4D7B-BE3B-9014D39AE02D}" dt="2021-02-23T09:11:30.961" v="5726" actId="2696"/>
        <pc:sldMkLst>
          <pc:docMk/>
          <pc:sldMk cId="4059987407" sldId="2076137078"/>
        </pc:sldMkLst>
        <pc:spChg chg="mod ord">
          <ac:chgData name="Daniele Casson" userId="afc30597-5a83-4fe8-89e0-e1fe5654f601" providerId="ADAL" clId="{9054E37C-7132-4D7B-BE3B-9014D39AE02D}" dt="2021-02-22T09:19:26.797" v="718" actId="26606"/>
          <ac:spMkLst>
            <pc:docMk/>
            <pc:sldMk cId="4059987407" sldId="2076137078"/>
            <ac:spMk id="2" creationId="{B45B936E-8977-49F7-99CA-43CCAEFAE614}"/>
          </ac:spMkLst>
        </pc:spChg>
        <pc:spChg chg="del">
          <ac:chgData name="Daniele Casson" userId="afc30597-5a83-4fe8-89e0-e1fe5654f601" providerId="ADAL" clId="{9054E37C-7132-4D7B-BE3B-9014D39AE02D}" dt="2021-02-22T09:01:52.964" v="672" actId="478"/>
          <ac:spMkLst>
            <pc:docMk/>
            <pc:sldMk cId="4059987407" sldId="2076137078"/>
            <ac:spMk id="3" creationId="{E010CB97-054A-4347-B3E1-AF1E99AC19E4}"/>
          </ac:spMkLst>
        </pc:spChg>
        <pc:spChg chg="add del">
          <ac:chgData name="Daniele Casson" userId="afc30597-5a83-4fe8-89e0-e1fe5654f601" providerId="ADAL" clId="{9054E37C-7132-4D7B-BE3B-9014D39AE02D}" dt="2021-02-22T09:15:07.285" v="699" actId="26606"/>
          <ac:spMkLst>
            <pc:docMk/>
            <pc:sldMk cId="4059987407" sldId="2076137078"/>
            <ac:spMk id="16" creationId="{D4771268-CB57-404A-9271-370EB28F6090}"/>
          </ac:spMkLst>
        </pc:spChg>
        <pc:spChg chg="add del">
          <ac:chgData name="Daniele Casson" userId="afc30597-5a83-4fe8-89e0-e1fe5654f601" providerId="ADAL" clId="{9054E37C-7132-4D7B-BE3B-9014D39AE02D}" dt="2021-02-22T09:15:09.705" v="701" actId="26606"/>
          <ac:spMkLst>
            <pc:docMk/>
            <pc:sldMk cId="4059987407" sldId="2076137078"/>
            <ac:spMk id="18" creationId="{007891EC-4501-44ED-A8C8-B11B6DB767AB}"/>
          </ac:spMkLst>
        </pc:spChg>
        <pc:spChg chg="add del">
          <ac:chgData name="Daniele Casson" userId="afc30597-5a83-4fe8-89e0-e1fe5654f601" providerId="ADAL" clId="{9054E37C-7132-4D7B-BE3B-9014D39AE02D}" dt="2021-02-22T09:15:09.705" v="701" actId="26606"/>
          <ac:spMkLst>
            <pc:docMk/>
            <pc:sldMk cId="4059987407" sldId="2076137078"/>
            <ac:spMk id="19" creationId="{C1DD1A8A-57D5-4A81-AD04-532B043C5611}"/>
          </ac:spMkLst>
        </pc:spChg>
        <pc:spChg chg="add del">
          <ac:chgData name="Daniele Casson" userId="afc30597-5a83-4fe8-89e0-e1fe5654f601" providerId="ADAL" clId="{9054E37C-7132-4D7B-BE3B-9014D39AE02D}" dt="2021-02-22T09:15:26.396" v="706" actId="26606"/>
          <ac:spMkLst>
            <pc:docMk/>
            <pc:sldMk cId="4059987407" sldId="2076137078"/>
            <ac:spMk id="23" creationId="{7F57BEA8-497D-4AA8-8A18-BDCD696B25FE}"/>
          </ac:spMkLst>
        </pc:spChg>
        <pc:spChg chg="add del">
          <ac:chgData name="Daniele Casson" userId="afc30597-5a83-4fe8-89e0-e1fe5654f601" providerId="ADAL" clId="{9054E37C-7132-4D7B-BE3B-9014D39AE02D}" dt="2021-02-22T09:15:26.396" v="705" actId="26606"/>
          <ac:spMkLst>
            <pc:docMk/>
            <pc:sldMk cId="4059987407" sldId="2076137078"/>
            <ac:spMk id="28" creationId="{D12DDE76-C203-4047-9998-63900085B5E8}"/>
          </ac:spMkLst>
        </pc:spChg>
        <pc:spChg chg="add del">
          <ac:chgData name="Daniele Casson" userId="afc30597-5a83-4fe8-89e0-e1fe5654f601" providerId="ADAL" clId="{9054E37C-7132-4D7B-BE3B-9014D39AE02D}" dt="2021-02-22T09:19:26.797" v="718" actId="26606"/>
          <ac:spMkLst>
            <pc:docMk/>
            <pc:sldMk cId="4059987407" sldId="2076137078"/>
            <ac:spMk id="30" creationId="{7F57BEA8-497D-4AA8-8A18-BDCD696B25FE}"/>
          </ac:spMkLst>
        </pc:spChg>
        <pc:spChg chg="add">
          <ac:chgData name="Daniele Casson" userId="afc30597-5a83-4fe8-89e0-e1fe5654f601" providerId="ADAL" clId="{9054E37C-7132-4D7B-BE3B-9014D39AE02D}" dt="2021-02-22T09:19:26.797" v="718" actId="26606"/>
          <ac:spMkLst>
            <pc:docMk/>
            <pc:sldMk cId="4059987407" sldId="2076137078"/>
            <ac:spMk id="39" creationId="{A4AC5506-6312-4701-8D3C-40187889A947}"/>
          </ac:spMkLst>
        </pc:spChg>
        <pc:picChg chg="add del mod">
          <ac:chgData name="Daniele Casson" userId="afc30597-5a83-4fe8-89e0-e1fe5654f601" providerId="ADAL" clId="{9054E37C-7132-4D7B-BE3B-9014D39AE02D}" dt="2021-02-22T09:14:25.792" v="693" actId="478"/>
          <ac:picMkLst>
            <pc:docMk/>
            <pc:sldMk cId="4059987407" sldId="2076137078"/>
            <ac:picMk id="4" creationId="{0E6A2BB7-43FE-4E95-BBF9-0CE1D06515FD}"/>
          </ac:picMkLst>
        </pc:picChg>
        <pc:picChg chg="add del mod">
          <ac:chgData name="Daniele Casson" userId="afc30597-5a83-4fe8-89e0-e1fe5654f601" providerId="ADAL" clId="{9054E37C-7132-4D7B-BE3B-9014D39AE02D}" dt="2021-02-22T09:14:25.792" v="693" actId="478"/>
          <ac:picMkLst>
            <pc:docMk/>
            <pc:sldMk cId="4059987407" sldId="2076137078"/>
            <ac:picMk id="5" creationId="{7426AE39-1218-4151-9524-2C021DEAB723}"/>
          </ac:picMkLst>
        </pc:picChg>
        <pc:picChg chg="add del mod">
          <ac:chgData name="Daniele Casson" userId="afc30597-5a83-4fe8-89e0-e1fe5654f601" providerId="ADAL" clId="{9054E37C-7132-4D7B-BE3B-9014D39AE02D}" dt="2021-02-22T09:14:25.792" v="693" actId="478"/>
          <ac:picMkLst>
            <pc:docMk/>
            <pc:sldMk cId="4059987407" sldId="2076137078"/>
            <ac:picMk id="6" creationId="{ACC6CE07-B3D1-4D25-9A7A-2C02D1F5C0BF}"/>
          </ac:picMkLst>
        </pc:picChg>
        <pc:picChg chg="add del mod">
          <ac:chgData name="Daniele Casson" userId="afc30597-5a83-4fe8-89e0-e1fe5654f601" providerId="ADAL" clId="{9054E37C-7132-4D7B-BE3B-9014D39AE02D}" dt="2021-02-22T09:14:25.792" v="693" actId="478"/>
          <ac:picMkLst>
            <pc:docMk/>
            <pc:sldMk cId="4059987407" sldId="2076137078"/>
            <ac:picMk id="7" creationId="{EBF33146-4A8B-49FC-BC57-225881997CD3}"/>
          </ac:picMkLst>
        </pc:picChg>
        <pc:picChg chg="add del mod">
          <ac:chgData name="Daniele Casson" userId="afc30597-5a83-4fe8-89e0-e1fe5654f601" providerId="ADAL" clId="{9054E37C-7132-4D7B-BE3B-9014D39AE02D}" dt="2021-02-22T09:07:50.507" v="691" actId="478"/>
          <ac:picMkLst>
            <pc:docMk/>
            <pc:sldMk cId="4059987407" sldId="2076137078"/>
            <ac:picMk id="9" creationId="{000E9124-E48C-4354-BEFC-BE657D9E6098}"/>
          </ac:picMkLst>
        </pc:picChg>
        <pc:picChg chg="add del mod">
          <ac:chgData name="Daniele Casson" userId="afc30597-5a83-4fe8-89e0-e1fe5654f601" providerId="ADAL" clId="{9054E37C-7132-4D7B-BE3B-9014D39AE02D}" dt="2021-02-22T09:18:49.863" v="708" actId="478"/>
          <ac:picMkLst>
            <pc:docMk/>
            <pc:sldMk cId="4059987407" sldId="2076137078"/>
            <ac:picMk id="11" creationId="{22967C98-62C8-44CC-A2ED-F7A5D4B7A0A2}"/>
          </ac:picMkLst>
        </pc:picChg>
        <pc:picChg chg="add del mod">
          <ac:chgData name="Daniele Casson" userId="afc30597-5a83-4fe8-89e0-e1fe5654f601" providerId="ADAL" clId="{9054E37C-7132-4D7B-BE3B-9014D39AE02D}" dt="2021-02-22T09:19:06.987" v="714" actId="931"/>
          <ac:picMkLst>
            <pc:docMk/>
            <pc:sldMk cId="4059987407" sldId="2076137078"/>
            <ac:picMk id="13" creationId="{27A135C6-36E5-4590-93FE-6388C0F61F25}"/>
          </ac:picMkLst>
        </pc:picChg>
        <pc:picChg chg="add del mod">
          <ac:chgData name="Daniele Casson" userId="afc30597-5a83-4fe8-89e0-e1fe5654f601" providerId="ADAL" clId="{9054E37C-7132-4D7B-BE3B-9014D39AE02D}" dt="2021-02-22T09:34:31.757" v="722" actId="478"/>
          <ac:picMkLst>
            <pc:docMk/>
            <pc:sldMk cId="4059987407" sldId="2076137078"/>
            <ac:picMk id="15" creationId="{09B51949-FD49-44D9-ADFF-CC83EEB3BD59}"/>
          </ac:picMkLst>
        </pc:picChg>
        <pc:picChg chg="add mod">
          <ac:chgData name="Daniele Casson" userId="afc30597-5a83-4fe8-89e0-e1fe5654f601" providerId="ADAL" clId="{9054E37C-7132-4D7B-BE3B-9014D39AE02D}" dt="2021-02-22T10:06:43.783" v="845" actId="1076"/>
          <ac:picMkLst>
            <pc:docMk/>
            <pc:sldMk cId="4059987407" sldId="2076137078"/>
            <ac:picMk id="24" creationId="{DB72E6E9-06E3-4D60-B64A-7DDC340BFFC4}"/>
          </ac:picMkLst>
        </pc:picChg>
        <pc:picChg chg="add del mod">
          <ac:chgData name="Daniele Casson" userId="afc30597-5a83-4fe8-89e0-e1fe5654f601" providerId="ADAL" clId="{9054E37C-7132-4D7B-BE3B-9014D39AE02D}" dt="2021-02-22T09:36:44.530" v="770" actId="478"/>
          <ac:picMkLst>
            <pc:docMk/>
            <pc:sldMk cId="4059987407" sldId="2076137078"/>
            <ac:picMk id="33" creationId="{65DC6552-14A6-453E-83FD-1FAF1812AC19}"/>
          </ac:picMkLst>
        </pc:picChg>
        <pc:picChg chg="add del mod">
          <ac:chgData name="Daniele Casson" userId="afc30597-5a83-4fe8-89e0-e1fe5654f601" providerId="ADAL" clId="{9054E37C-7132-4D7B-BE3B-9014D39AE02D}" dt="2021-02-22T09:36:42.835" v="769" actId="478"/>
          <ac:picMkLst>
            <pc:docMk/>
            <pc:sldMk cId="4059987407" sldId="2076137078"/>
            <ac:picMk id="35" creationId="{BCE47512-F1B3-4830-829C-1A985703C1E3}"/>
          </ac:picMkLst>
        </pc:picChg>
        <pc:cxnChg chg="add del">
          <ac:chgData name="Daniele Casson" userId="afc30597-5a83-4fe8-89e0-e1fe5654f601" providerId="ADAL" clId="{9054E37C-7132-4D7B-BE3B-9014D39AE02D}" dt="2021-02-22T09:15:26.396" v="706" actId="26606"/>
          <ac:cxnSpMkLst>
            <pc:docMk/>
            <pc:sldMk cId="4059987407" sldId="2076137078"/>
            <ac:cxnSpMk id="20" creationId="{A82415D3-DDE5-4D63-8CB3-23A5EC581B27}"/>
          </ac:cxnSpMkLst>
        </pc:cxnChg>
        <pc:cxnChg chg="add del">
          <ac:chgData name="Daniele Casson" userId="afc30597-5a83-4fe8-89e0-e1fe5654f601" providerId="ADAL" clId="{9054E37C-7132-4D7B-BE3B-9014D39AE02D}" dt="2021-02-22T09:15:26.396" v="706" actId="26606"/>
          <ac:cxnSpMkLst>
            <pc:docMk/>
            <pc:sldMk cId="4059987407" sldId="2076137078"/>
            <ac:cxnSpMk id="21" creationId="{D2E961F1-4A28-4A5F-BBD4-6E400E5E6C75}"/>
          </ac:cxnSpMkLst>
        </pc:cxnChg>
        <pc:cxnChg chg="add del">
          <ac:chgData name="Daniele Casson" userId="afc30597-5a83-4fe8-89e0-e1fe5654f601" providerId="ADAL" clId="{9054E37C-7132-4D7B-BE3B-9014D39AE02D}" dt="2021-02-22T09:15:26.396" v="706" actId="26606"/>
          <ac:cxnSpMkLst>
            <pc:docMk/>
            <pc:sldMk cId="4059987407" sldId="2076137078"/>
            <ac:cxnSpMk id="22" creationId="{AD7193FB-6AE6-4B3B-8F89-56B55DD63B4D}"/>
          </ac:cxnSpMkLst>
        </pc:cxnChg>
        <pc:cxnChg chg="add del">
          <ac:chgData name="Daniele Casson" userId="afc30597-5a83-4fe8-89e0-e1fe5654f601" providerId="ADAL" clId="{9054E37C-7132-4D7B-BE3B-9014D39AE02D}" dt="2021-02-22T09:19:26.797" v="718" actId="26606"/>
          <ac:cxnSpMkLst>
            <pc:docMk/>
            <pc:sldMk cId="4059987407" sldId="2076137078"/>
            <ac:cxnSpMk id="31" creationId="{D2E961F1-4A28-4A5F-BBD4-6E400E5E6C75}"/>
          </ac:cxnSpMkLst>
        </pc:cxnChg>
        <pc:cxnChg chg="add del">
          <ac:chgData name="Daniele Casson" userId="afc30597-5a83-4fe8-89e0-e1fe5654f601" providerId="ADAL" clId="{9054E37C-7132-4D7B-BE3B-9014D39AE02D}" dt="2021-02-22T09:19:26.797" v="718" actId="26606"/>
          <ac:cxnSpMkLst>
            <pc:docMk/>
            <pc:sldMk cId="4059987407" sldId="2076137078"/>
            <ac:cxnSpMk id="32" creationId="{A82415D3-DDE5-4D63-8CB3-23A5EC581B27}"/>
          </ac:cxnSpMkLst>
        </pc:cxnChg>
        <pc:cxnChg chg="add del">
          <ac:chgData name="Daniele Casson" userId="afc30597-5a83-4fe8-89e0-e1fe5654f601" providerId="ADAL" clId="{9054E37C-7132-4D7B-BE3B-9014D39AE02D}" dt="2021-02-22T09:19:26.797" v="718" actId="26606"/>
          <ac:cxnSpMkLst>
            <pc:docMk/>
            <pc:sldMk cId="4059987407" sldId="2076137078"/>
            <ac:cxnSpMk id="34" creationId="{AD7193FB-6AE6-4B3B-8F89-56B55DD63B4D}"/>
          </ac:cxnSpMkLst>
        </pc:cxnChg>
      </pc:sldChg>
      <pc:sldChg chg="add del">
        <pc:chgData name="Daniele Casson" userId="afc30597-5a83-4fe8-89e0-e1fe5654f601" providerId="ADAL" clId="{9054E37C-7132-4D7B-BE3B-9014D39AE02D}" dt="2021-02-22T10:07:02.587" v="846" actId="2696"/>
        <pc:sldMkLst>
          <pc:docMk/>
          <pc:sldMk cId="226899823" sldId="2076137079"/>
        </pc:sldMkLst>
      </pc:sldChg>
      <pc:sldChg chg="addSp delSp modSp add del mod modNotesTx">
        <pc:chgData name="Daniele Casson" userId="afc30597-5a83-4fe8-89e0-e1fe5654f601" providerId="ADAL" clId="{9054E37C-7132-4D7B-BE3B-9014D39AE02D}" dt="2021-02-23T07:44:41.195" v="5199" actId="47"/>
        <pc:sldMkLst>
          <pc:docMk/>
          <pc:sldMk cId="146511185" sldId="2076137080"/>
        </pc:sldMkLst>
        <pc:spChg chg="add mod">
          <ac:chgData name="Daniele Casson" userId="afc30597-5a83-4fe8-89e0-e1fe5654f601" providerId="ADAL" clId="{9054E37C-7132-4D7B-BE3B-9014D39AE02D}" dt="2021-02-22T09:57:12.738" v="799" actId="1076"/>
          <ac:spMkLst>
            <pc:docMk/>
            <pc:sldMk cId="146511185" sldId="2076137080"/>
            <ac:spMk id="3" creationId="{C570D1F9-112A-4DA3-BCC6-688751F6A318}"/>
          </ac:spMkLst>
        </pc:spChg>
        <pc:picChg chg="add mod">
          <ac:chgData name="Daniele Casson" userId="afc30597-5a83-4fe8-89e0-e1fe5654f601" providerId="ADAL" clId="{9054E37C-7132-4D7B-BE3B-9014D39AE02D}" dt="2021-02-22T09:59:54.663" v="826" actId="1076"/>
          <ac:picMkLst>
            <pc:docMk/>
            <pc:sldMk cId="146511185" sldId="2076137080"/>
            <ac:picMk id="5" creationId="{73FF4518-5B3B-4CE2-988E-B875B6591365}"/>
          </ac:picMkLst>
        </pc:picChg>
        <pc:picChg chg="add del mod">
          <ac:chgData name="Daniele Casson" userId="afc30597-5a83-4fe8-89e0-e1fe5654f601" providerId="ADAL" clId="{9054E37C-7132-4D7B-BE3B-9014D39AE02D}" dt="2021-02-22T09:59:34.477" v="817" actId="478"/>
          <ac:picMkLst>
            <pc:docMk/>
            <pc:sldMk cId="146511185" sldId="2076137080"/>
            <ac:picMk id="6" creationId="{DED75F61-8393-4CEA-AFC3-8D2F4AC9389C}"/>
          </ac:picMkLst>
        </pc:picChg>
        <pc:picChg chg="mod">
          <ac:chgData name="Daniele Casson" userId="afc30597-5a83-4fe8-89e0-e1fe5654f601" providerId="ADAL" clId="{9054E37C-7132-4D7B-BE3B-9014D39AE02D}" dt="2021-02-22T09:57:06.988" v="798" actId="1076"/>
          <ac:picMkLst>
            <pc:docMk/>
            <pc:sldMk cId="146511185" sldId="2076137080"/>
            <ac:picMk id="24" creationId="{DB72E6E9-06E3-4D60-B64A-7DDC340BFFC4}"/>
          </ac:picMkLst>
        </pc:picChg>
      </pc:sldChg>
      <pc:sldChg chg="addSp modSp add del mod modNotesTx">
        <pc:chgData name="Daniele Casson" userId="afc30597-5a83-4fe8-89e0-e1fe5654f601" providerId="ADAL" clId="{9054E37C-7132-4D7B-BE3B-9014D39AE02D}" dt="2021-02-23T07:44:41.195" v="5199" actId="47"/>
        <pc:sldMkLst>
          <pc:docMk/>
          <pc:sldMk cId="1542495769" sldId="2076137081"/>
        </pc:sldMkLst>
        <pc:spChg chg="mod">
          <ac:chgData name="Daniele Casson" userId="afc30597-5a83-4fe8-89e0-e1fe5654f601" providerId="ADAL" clId="{9054E37C-7132-4D7B-BE3B-9014D39AE02D}" dt="2021-02-22T09:56:58.430" v="796" actId="1076"/>
          <ac:spMkLst>
            <pc:docMk/>
            <pc:sldMk cId="1542495769" sldId="2076137081"/>
            <ac:spMk id="3" creationId="{C570D1F9-112A-4DA3-BCC6-688751F6A318}"/>
          </ac:spMkLst>
        </pc:spChg>
        <pc:picChg chg="mod">
          <ac:chgData name="Daniele Casson" userId="afc30597-5a83-4fe8-89e0-e1fe5654f601" providerId="ADAL" clId="{9054E37C-7132-4D7B-BE3B-9014D39AE02D}" dt="2021-02-22T09:57:02.256" v="797" actId="1076"/>
          <ac:picMkLst>
            <pc:docMk/>
            <pc:sldMk cId="1542495769" sldId="2076137081"/>
            <ac:picMk id="6" creationId="{DED75F61-8393-4CEA-AFC3-8D2F4AC9389C}"/>
          </ac:picMkLst>
        </pc:picChg>
        <pc:picChg chg="add mod">
          <ac:chgData name="Daniele Casson" userId="afc30597-5a83-4fe8-89e0-e1fe5654f601" providerId="ADAL" clId="{9054E37C-7132-4D7B-BE3B-9014D39AE02D}" dt="2021-02-22T10:06:25.031" v="844" actId="1076"/>
          <ac:picMkLst>
            <pc:docMk/>
            <pc:sldMk cId="1542495769" sldId="2076137081"/>
            <ac:picMk id="7" creationId="{4F58D08E-446C-4743-B195-55BF0F8E8398}"/>
          </ac:picMkLst>
        </pc:picChg>
        <pc:picChg chg="add mod">
          <ac:chgData name="Daniele Casson" userId="afc30597-5a83-4fe8-89e0-e1fe5654f601" providerId="ADAL" clId="{9054E37C-7132-4D7B-BE3B-9014D39AE02D}" dt="2021-02-22T09:58:14.746" v="816" actId="1076"/>
          <ac:picMkLst>
            <pc:docMk/>
            <pc:sldMk cId="1542495769" sldId="2076137081"/>
            <ac:picMk id="8" creationId="{B4F1D4A2-105E-440D-9681-5EBF0432863B}"/>
          </ac:picMkLst>
        </pc:picChg>
        <pc:picChg chg="mod">
          <ac:chgData name="Daniele Casson" userId="afc30597-5a83-4fe8-89e0-e1fe5654f601" providerId="ADAL" clId="{9054E37C-7132-4D7B-BE3B-9014D39AE02D}" dt="2021-02-22T09:56:51.938" v="795" actId="1076"/>
          <ac:picMkLst>
            <pc:docMk/>
            <pc:sldMk cId="1542495769" sldId="2076137081"/>
            <ac:picMk id="24" creationId="{DB72E6E9-06E3-4D60-B64A-7DDC340BFFC4}"/>
          </ac:picMkLst>
        </pc:picChg>
      </pc:sldChg>
      <pc:sldChg chg="addSp delSp modSp add del mod modNotesTx">
        <pc:chgData name="Daniele Casson" userId="afc30597-5a83-4fe8-89e0-e1fe5654f601" providerId="ADAL" clId="{9054E37C-7132-4D7B-BE3B-9014D39AE02D}" dt="2021-02-23T13:26:30.307" v="7679" actId="2696"/>
        <pc:sldMkLst>
          <pc:docMk/>
          <pc:sldMk cId="1168840194" sldId="2076137082"/>
        </pc:sldMkLst>
        <pc:spChg chg="mod">
          <ac:chgData name="Daniele Casson" userId="afc30597-5a83-4fe8-89e0-e1fe5654f601" providerId="ADAL" clId="{9054E37C-7132-4D7B-BE3B-9014D39AE02D}" dt="2021-02-22T10:01:04.548" v="829" actId="14100"/>
          <ac:spMkLst>
            <pc:docMk/>
            <pc:sldMk cId="1168840194" sldId="2076137082"/>
            <ac:spMk id="3" creationId="{C570D1F9-112A-4DA3-BCC6-688751F6A318}"/>
          </ac:spMkLst>
        </pc:spChg>
        <pc:picChg chg="add mod">
          <ac:chgData name="Daniele Casson" userId="afc30597-5a83-4fe8-89e0-e1fe5654f601" providerId="ADAL" clId="{9054E37C-7132-4D7B-BE3B-9014D39AE02D}" dt="2021-02-22T10:05:23.508" v="838" actId="1076"/>
          <ac:picMkLst>
            <pc:docMk/>
            <pc:sldMk cId="1168840194" sldId="2076137082"/>
            <ac:picMk id="5" creationId="{089BA75F-D6D7-4BC6-8D1A-763A277C05A7}"/>
          </ac:picMkLst>
        </pc:picChg>
        <pc:picChg chg="del">
          <ac:chgData name="Daniele Casson" userId="afc30597-5a83-4fe8-89e0-e1fe5654f601" providerId="ADAL" clId="{9054E37C-7132-4D7B-BE3B-9014D39AE02D}" dt="2021-02-22T09:56:06.134" v="790" actId="478"/>
          <ac:picMkLst>
            <pc:docMk/>
            <pc:sldMk cId="1168840194" sldId="2076137082"/>
            <ac:picMk id="6" creationId="{DED75F61-8393-4CEA-AFC3-8D2F4AC9389C}"/>
          </ac:picMkLst>
        </pc:picChg>
        <pc:picChg chg="add mod">
          <ac:chgData name="Daniele Casson" userId="afc30597-5a83-4fe8-89e0-e1fe5654f601" providerId="ADAL" clId="{9054E37C-7132-4D7B-BE3B-9014D39AE02D}" dt="2021-02-22T10:43:38.300" v="2201" actId="1076"/>
          <ac:picMkLst>
            <pc:docMk/>
            <pc:sldMk cId="1168840194" sldId="2076137082"/>
            <ac:picMk id="7" creationId="{9025F0D3-A568-4B4D-B6AA-D0BBF989A000}"/>
          </ac:picMkLst>
        </pc:picChg>
        <pc:picChg chg="add mod">
          <ac:chgData name="Daniele Casson" userId="afc30597-5a83-4fe8-89e0-e1fe5654f601" providerId="ADAL" clId="{9054E37C-7132-4D7B-BE3B-9014D39AE02D}" dt="2021-02-22T10:05:36.632" v="842" actId="1076"/>
          <ac:picMkLst>
            <pc:docMk/>
            <pc:sldMk cId="1168840194" sldId="2076137082"/>
            <ac:picMk id="10" creationId="{D85230D0-8941-4DDA-900C-E107F883E3D9}"/>
          </ac:picMkLst>
        </pc:picChg>
        <pc:picChg chg="add mod">
          <ac:chgData name="Daniele Casson" userId="afc30597-5a83-4fe8-89e0-e1fe5654f601" providerId="ADAL" clId="{9054E37C-7132-4D7B-BE3B-9014D39AE02D}" dt="2021-02-22T10:15:34.651" v="851" actId="1076"/>
          <ac:picMkLst>
            <pc:docMk/>
            <pc:sldMk cId="1168840194" sldId="2076137082"/>
            <ac:picMk id="11" creationId="{CA204CAD-A028-4292-9317-3BB57869C374}"/>
          </ac:picMkLst>
        </pc:picChg>
        <pc:picChg chg="mod">
          <ac:chgData name="Daniele Casson" userId="afc30597-5a83-4fe8-89e0-e1fe5654f601" providerId="ADAL" clId="{9054E37C-7132-4D7B-BE3B-9014D39AE02D}" dt="2021-02-22T09:56:25.714" v="793" actId="1076"/>
          <ac:picMkLst>
            <pc:docMk/>
            <pc:sldMk cId="1168840194" sldId="2076137082"/>
            <ac:picMk id="24" creationId="{DB72E6E9-06E3-4D60-B64A-7DDC340BFFC4}"/>
          </ac:picMkLst>
        </pc:picChg>
      </pc:sldChg>
      <pc:sldChg chg="addSp delSp modSp new mod ord setBg setFolMasterObjs modAnim setClrOvrMap modNotesTx">
        <pc:chgData name="Daniele Casson" userId="afc30597-5a83-4fe8-89e0-e1fe5654f601" providerId="ADAL" clId="{9054E37C-7132-4D7B-BE3B-9014D39AE02D}" dt="2021-02-24T14:28:14.229" v="13628" actId="20577"/>
        <pc:sldMkLst>
          <pc:docMk/>
          <pc:sldMk cId="2278842243" sldId="2076137083"/>
        </pc:sldMkLst>
        <pc:spChg chg="mod ord">
          <ac:chgData name="Daniele Casson" userId="afc30597-5a83-4fe8-89e0-e1fe5654f601" providerId="ADAL" clId="{9054E37C-7132-4D7B-BE3B-9014D39AE02D}" dt="2021-02-22T10:45:45.605" v="2204" actId="26606"/>
          <ac:spMkLst>
            <pc:docMk/>
            <pc:sldMk cId="2278842243" sldId="2076137083"/>
            <ac:spMk id="2" creationId="{493F7FC1-104C-46AF-9CF4-12E1BF89D960}"/>
          </ac:spMkLst>
        </pc:spChg>
        <pc:spChg chg="del">
          <ac:chgData name="Daniele Casson" userId="afc30597-5a83-4fe8-89e0-e1fe5654f601" providerId="ADAL" clId="{9054E37C-7132-4D7B-BE3B-9014D39AE02D}" dt="2021-02-22T10:25:34.805" v="2100" actId="478"/>
          <ac:spMkLst>
            <pc:docMk/>
            <pc:sldMk cId="2278842243" sldId="2076137083"/>
            <ac:spMk id="3" creationId="{884BAD90-01B4-4F21-8838-4D8B0F02573F}"/>
          </ac:spMkLst>
        </pc:spChg>
        <pc:spChg chg="add del mod">
          <ac:chgData name="Daniele Casson" userId="afc30597-5a83-4fe8-89e0-e1fe5654f601" providerId="ADAL" clId="{9054E37C-7132-4D7B-BE3B-9014D39AE02D}" dt="2021-02-22T10:33:32.667" v="2174" actId="11529"/>
          <ac:spMkLst>
            <pc:docMk/>
            <pc:sldMk cId="2278842243" sldId="2076137083"/>
            <ac:spMk id="9" creationId="{A252C278-6C40-47C6-9781-7749A932B155}"/>
          </ac:spMkLst>
        </pc:spChg>
        <pc:spChg chg="add del">
          <ac:chgData name="Daniele Casson" userId="afc30597-5a83-4fe8-89e0-e1fe5654f601" providerId="ADAL" clId="{9054E37C-7132-4D7B-BE3B-9014D39AE02D}" dt="2021-02-22T10:27:19.907" v="2124" actId="26606"/>
          <ac:spMkLst>
            <pc:docMk/>
            <pc:sldMk cId="2278842243" sldId="2076137083"/>
            <ac:spMk id="10" creationId="{78418A25-6EAC-4140-BFE6-284E1925B5EE}"/>
          </ac:spMkLst>
        </pc:spChg>
        <pc:spChg chg="add del">
          <ac:chgData name="Daniele Casson" userId="afc30597-5a83-4fe8-89e0-e1fe5654f601" providerId="ADAL" clId="{9054E37C-7132-4D7B-BE3B-9014D39AE02D}" dt="2021-02-22T10:27:19.907" v="2124" actId="26606"/>
          <ac:spMkLst>
            <pc:docMk/>
            <pc:sldMk cId="2278842243" sldId="2076137083"/>
            <ac:spMk id="11" creationId="{6B9D64DB-4D5C-4A91-B45F-F301E3174F9F}"/>
          </ac:spMkLst>
        </pc:spChg>
        <pc:spChg chg="add del">
          <ac:chgData name="Daniele Casson" userId="afc30597-5a83-4fe8-89e0-e1fe5654f601" providerId="ADAL" clId="{9054E37C-7132-4D7B-BE3B-9014D39AE02D}" dt="2021-02-22T10:27:19.907" v="2124" actId="26606"/>
          <ac:spMkLst>
            <pc:docMk/>
            <pc:sldMk cId="2278842243" sldId="2076137083"/>
            <ac:spMk id="13" creationId="{2E2D6188-24E5-426A-BB2A-3FA2D6B9C3EF}"/>
          </ac:spMkLst>
        </pc:spChg>
        <pc:spChg chg="add del">
          <ac:chgData name="Daniele Casson" userId="afc30597-5a83-4fe8-89e0-e1fe5654f601" providerId="ADAL" clId="{9054E37C-7132-4D7B-BE3B-9014D39AE02D}" dt="2021-02-22T10:26:36.582" v="2111" actId="26606"/>
          <ac:spMkLst>
            <pc:docMk/>
            <pc:sldMk cId="2278842243" sldId="2076137083"/>
            <ac:spMk id="14" creationId="{7AE95D8F-9825-4222-8846-E3461598CC62}"/>
          </ac:spMkLst>
        </pc:spChg>
        <pc:spChg chg="add del">
          <ac:chgData name="Daniele Casson" userId="afc30597-5a83-4fe8-89e0-e1fe5654f601" providerId="ADAL" clId="{9054E37C-7132-4D7B-BE3B-9014D39AE02D}" dt="2021-02-22T10:27:19.907" v="2124" actId="26606"/>
          <ac:spMkLst>
            <pc:docMk/>
            <pc:sldMk cId="2278842243" sldId="2076137083"/>
            <ac:spMk id="15" creationId="{F6E384F5-137A-40B1-97F0-694CC6ECD59C}"/>
          </ac:spMkLst>
        </pc:spChg>
        <pc:spChg chg="add del">
          <ac:chgData name="Daniele Casson" userId="afc30597-5a83-4fe8-89e0-e1fe5654f601" providerId="ADAL" clId="{9054E37C-7132-4D7B-BE3B-9014D39AE02D}" dt="2021-02-22T10:27:19.907" v="2124" actId="26606"/>
          <ac:spMkLst>
            <pc:docMk/>
            <pc:sldMk cId="2278842243" sldId="2076137083"/>
            <ac:spMk id="17" creationId="{9DBC4630-03DA-474F-BBCB-BA3AE6B317A4}"/>
          </ac:spMkLst>
        </pc:spChg>
        <pc:spChg chg="add del">
          <ac:chgData name="Daniele Casson" userId="afc30597-5a83-4fe8-89e0-e1fe5654f601" providerId="ADAL" clId="{9054E37C-7132-4D7B-BE3B-9014D39AE02D}" dt="2021-02-22T10:27:19.907" v="2124" actId="26606"/>
          <ac:spMkLst>
            <pc:docMk/>
            <pc:sldMk cId="2278842243" sldId="2076137083"/>
            <ac:spMk id="19" creationId="{1208BC59-C84F-483F-80CD-FAEC74229B97}"/>
          </ac:spMkLst>
        </pc:spChg>
        <pc:spChg chg="add del">
          <ac:chgData name="Daniele Casson" userId="afc30597-5a83-4fe8-89e0-e1fe5654f601" providerId="ADAL" clId="{9054E37C-7132-4D7B-BE3B-9014D39AE02D}" dt="2021-02-22T10:27:19.907" v="2124" actId="26606"/>
          <ac:spMkLst>
            <pc:docMk/>
            <pc:sldMk cId="2278842243" sldId="2076137083"/>
            <ac:spMk id="21" creationId="{A1DABD52-05DF-4F31-AFB9-B330D8BE46FD}"/>
          </ac:spMkLst>
        </pc:spChg>
        <pc:spChg chg="add del">
          <ac:chgData name="Daniele Casson" userId="afc30597-5a83-4fe8-89e0-e1fe5654f601" providerId="ADAL" clId="{9054E37C-7132-4D7B-BE3B-9014D39AE02D}" dt="2021-02-22T10:26:39.669" v="2113" actId="26606"/>
          <ac:spMkLst>
            <pc:docMk/>
            <pc:sldMk cId="2278842243" sldId="2076137083"/>
            <ac:spMk id="22" creationId="{4351DFE5-F63D-4BE0-BDA9-E3EB88F01AA5}"/>
          </ac:spMkLst>
        </pc:spChg>
        <pc:spChg chg="add del">
          <ac:chgData name="Daniele Casson" userId="afc30597-5a83-4fe8-89e0-e1fe5654f601" providerId="ADAL" clId="{9054E37C-7132-4D7B-BE3B-9014D39AE02D}" dt="2021-02-22T10:27:06.117" v="2121" actId="26606"/>
          <ac:spMkLst>
            <pc:docMk/>
            <pc:sldMk cId="2278842243" sldId="2076137083"/>
            <ac:spMk id="24" creationId="{1C633F89-CD86-4B32-ACC7-76B3DFFBF0AA}"/>
          </ac:spMkLst>
        </pc:spChg>
        <pc:spChg chg="add del">
          <ac:chgData name="Daniele Casson" userId="afc30597-5a83-4fe8-89e0-e1fe5654f601" providerId="ADAL" clId="{9054E37C-7132-4D7B-BE3B-9014D39AE02D}" dt="2021-02-22T10:26:50.544" v="2115" actId="26606"/>
          <ac:spMkLst>
            <pc:docMk/>
            <pc:sldMk cId="2278842243" sldId="2076137083"/>
            <ac:spMk id="26" creationId="{7AE95D8F-9825-4222-8846-E3461598CC62}"/>
          </ac:spMkLst>
        </pc:spChg>
        <pc:spChg chg="add del">
          <ac:chgData name="Daniele Casson" userId="afc30597-5a83-4fe8-89e0-e1fe5654f601" providerId="ADAL" clId="{9054E37C-7132-4D7B-BE3B-9014D39AE02D}" dt="2021-02-22T10:27:19.907" v="2124" actId="26606"/>
          <ac:spMkLst>
            <pc:docMk/>
            <pc:sldMk cId="2278842243" sldId="2076137083"/>
            <ac:spMk id="30" creationId="{8E4F04B5-4D4A-4F70-8549-384AF535134B}"/>
          </ac:spMkLst>
        </pc:spChg>
        <pc:spChg chg="add del">
          <ac:chgData name="Daniele Casson" userId="afc30597-5a83-4fe8-89e0-e1fe5654f601" providerId="ADAL" clId="{9054E37C-7132-4D7B-BE3B-9014D39AE02D}" dt="2021-02-22T10:26:55.595" v="2117" actId="26606"/>
          <ac:spMkLst>
            <pc:docMk/>
            <pc:sldMk cId="2278842243" sldId="2076137083"/>
            <ac:spMk id="31" creationId="{91F55C5D-1648-4BE3-932D-8CADBF3F6736}"/>
          </ac:spMkLst>
        </pc:spChg>
        <pc:spChg chg="add del">
          <ac:chgData name="Daniele Casson" userId="afc30597-5a83-4fe8-89e0-e1fe5654f601" providerId="ADAL" clId="{9054E37C-7132-4D7B-BE3B-9014D39AE02D}" dt="2021-02-22T10:26:55.595" v="2117" actId="26606"/>
          <ac:spMkLst>
            <pc:docMk/>
            <pc:sldMk cId="2278842243" sldId="2076137083"/>
            <ac:spMk id="32" creationId="{A38E1331-B5A6-44BE-BF4E-EE6C2FD2A242}"/>
          </ac:spMkLst>
        </pc:spChg>
        <pc:spChg chg="add del">
          <ac:chgData name="Daniele Casson" userId="afc30597-5a83-4fe8-89e0-e1fe5654f601" providerId="ADAL" clId="{9054E37C-7132-4D7B-BE3B-9014D39AE02D}" dt="2021-02-22T10:27:19.907" v="2124" actId="26606"/>
          <ac:spMkLst>
            <pc:docMk/>
            <pc:sldMk cId="2278842243" sldId="2076137083"/>
            <ac:spMk id="33" creationId="{0D14DB62-3EB3-452E-89EE-30B0CDB0C8F4}"/>
          </ac:spMkLst>
        </pc:spChg>
        <pc:spChg chg="add del">
          <ac:chgData name="Daniele Casson" userId="afc30597-5a83-4fe8-89e0-e1fe5654f601" providerId="ADAL" clId="{9054E37C-7132-4D7B-BE3B-9014D39AE02D}" dt="2021-02-22T10:26:57.361" v="2119" actId="26606"/>
          <ac:spMkLst>
            <pc:docMk/>
            <pc:sldMk cId="2278842243" sldId="2076137083"/>
            <ac:spMk id="34" creationId="{7958F8D2-E168-45AA-84D7-14C902177EB0}"/>
          </ac:spMkLst>
        </pc:spChg>
        <pc:spChg chg="add del">
          <ac:chgData name="Daniele Casson" userId="afc30597-5a83-4fe8-89e0-e1fe5654f601" providerId="ADAL" clId="{9054E37C-7132-4D7B-BE3B-9014D39AE02D}" dt="2021-02-22T10:26:57.361" v="2119" actId="26606"/>
          <ac:spMkLst>
            <pc:docMk/>
            <pc:sldMk cId="2278842243" sldId="2076137083"/>
            <ac:spMk id="35" creationId="{A3473CF9-37EB-43E7-89EF-D2D1C53D1DAC}"/>
          </ac:spMkLst>
        </pc:spChg>
        <pc:spChg chg="add del">
          <ac:chgData name="Daniele Casson" userId="afc30597-5a83-4fe8-89e0-e1fe5654f601" providerId="ADAL" clId="{9054E37C-7132-4D7B-BE3B-9014D39AE02D}" dt="2021-02-22T10:26:57.361" v="2119" actId="26606"/>
          <ac:spMkLst>
            <pc:docMk/>
            <pc:sldMk cId="2278842243" sldId="2076137083"/>
            <ac:spMk id="36" creationId="{586B4EF9-43BA-4655-A6FF-1D8E21574C95}"/>
          </ac:spMkLst>
        </pc:spChg>
        <pc:spChg chg="add del">
          <ac:chgData name="Daniele Casson" userId="afc30597-5a83-4fe8-89e0-e1fe5654f601" providerId="ADAL" clId="{9054E37C-7132-4D7B-BE3B-9014D39AE02D}" dt="2021-02-22T10:27:19.907" v="2124" actId="26606"/>
          <ac:spMkLst>
            <pc:docMk/>
            <pc:sldMk cId="2278842243" sldId="2076137083"/>
            <ac:spMk id="37" creationId="{CB14CE1B-4BC5-4EF2-BE3D-05E4F580B3DB}"/>
          </ac:spMkLst>
        </pc:spChg>
        <pc:spChg chg="add del">
          <ac:chgData name="Daniele Casson" userId="afc30597-5a83-4fe8-89e0-e1fe5654f601" providerId="ADAL" clId="{9054E37C-7132-4D7B-BE3B-9014D39AE02D}" dt="2021-02-22T10:27:06.117" v="2121" actId="26606"/>
          <ac:spMkLst>
            <pc:docMk/>
            <pc:sldMk cId="2278842243" sldId="2076137083"/>
            <ac:spMk id="38" creationId="{20CB0AEA-B839-46AC-B480-2175561FBD98}"/>
          </ac:spMkLst>
        </pc:spChg>
        <pc:spChg chg="add del">
          <ac:chgData name="Daniele Casson" userId="afc30597-5a83-4fe8-89e0-e1fe5654f601" providerId="ADAL" clId="{9054E37C-7132-4D7B-BE3B-9014D39AE02D}" dt="2021-02-22T10:27:06.117" v="2121" actId="26606"/>
          <ac:spMkLst>
            <pc:docMk/>
            <pc:sldMk cId="2278842243" sldId="2076137083"/>
            <ac:spMk id="39" creationId="{BC3318E7-A970-4403-9682-E7D4299768B2}"/>
          </ac:spMkLst>
        </pc:spChg>
        <pc:spChg chg="add del">
          <ac:chgData name="Daniele Casson" userId="afc30597-5a83-4fe8-89e0-e1fe5654f601" providerId="ADAL" clId="{9054E37C-7132-4D7B-BE3B-9014D39AE02D}" dt="2021-02-22T10:27:06.117" v="2121" actId="26606"/>
          <ac:spMkLst>
            <pc:docMk/>
            <pc:sldMk cId="2278842243" sldId="2076137083"/>
            <ac:spMk id="40" creationId="{3B50BB8F-1CF3-4420-A246-F2AE47F1770B}"/>
          </ac:spMkLst>
        </pc:spChg>
        <pc:spChg chg="add del">
          <ac:chgData name="Daniele Casson" userId="afc30597-5a83-4fe8-89e0-e1fe5654f601" providerId="ADAL" clId="{9054E37C-7132-4D7B-BE3B-9014D39AE02D}" dt="2021-02-22T10:27:06.117" v="2121" actId="26606"/>
          <ac:spMkLst>
            <pc:docMk/>
            <pc:sldMk cId="2278842243" sldId="2076137083"/>
            <ac:spMk id="41" creationId="{7F871D6D-54EF-4FAA-A4E3-1F4D4F8D61CD}"/>
          </ac:spMkLst>
        </pc:spChg>
        <pc:spChg chg="add del">
          <ac:chgData name="Daniele Casson" userId="afc30597-5a83-4fe8-89e0-e1fe5654f601" providerId="ADAL" clId="{9054E37C-7132-4D7B-BE3B-9014D39AE02D}" dt="2021-02-22T10:27:06.117" v="2121" actId="26606"/>
          <ac:spMkLst>
            <pc:docMk/>
            <pc:sldMk cId="2278842243" sldId="2076137083"/>
            <ac:spMk id="42" creationId="{6E6E2C1E-E9BB-473F-9B15-9231E36D85BD}"/>
          </ac:spMkLst>
        </pc:spChg>
        <pc:spChg chg="add del">
          <ac:chgData name="Daniele Casson" userId="afc30597-5a83-4fe8-89e0-e1fe5654f601" providerId="ADAL" clId="{9054E37C-7132-4D7B-BE3B-9014D39AE02D}" dt="2021-02-22T10:27:06.117" v="2121" actId="26606"/>
          <ac:spMkLst>
            <pc:docMk/>
            <pc:sldMk cId="2278842243" sldId="2076137083"/>
            <ac:spMk id="43" creationId="{3864C5F7-9C3C-44B2-B562-3C9187F97FBD}"/>
          </ac:spMkLst>
        </pc:spChg>
        <pc:spChg chg="add del">
          <ac:chgData name="Daniele Casson" userId="afc30597-5a83-4fe8-89e0-e1fe5654f601" providerId="ADAL" clId="{9054E37C-7132-4D7B-BE3B-9014D39AE02D}" dt="2021-02-22T10:27:06.117" v="2121" actId="26606"/>
          <ac:spMkLst>
            <pc:docMk/>
            <pc:sldMk cId="2278842243" sldId="2076137083"/>
            <ac:spMk id="44" creationId="{C684BB5A-9B2C-40C0-A8F4-C812CDB97C0E}"/>
          </ac:spMkLst>
        </pc:spChg>
        <pc:spChg chg="add del">
          <ac:chgData name="Daniele Casson" userId="afc30597-5a83-4fe8-89e0-e1fe5654f601" providerId="ADAL" clId="{9054E37C-7132-4D7B-BE3B-9014D39AE02D}" dt="2021-02-22T10:27:31.609" v="2126" actId="26606"/>
          <ac:spMkLst>
            <pc:docMk/>
            <pc:sldMk cId="2278842243" sldId="2076137083"/>
            <ac:spMk id="45" creationId="{96918796-2918-40D6-BE3A-4600C47FCD42}"/>
          </ac:spMkLst>
        </pc:spChg>
        <pc:spChg chg="add del mod ord">
          <ac:chgData name="Daniele Casson" userId="afc30597-5a83-4fe8-89e0-e1fe5654f601" providerId="ADAL" clId="{9054E37C-7132-4D7B-BE3B-9014D39AE02D}" dt="2021-02-22T10:35:22.844" v="2182" actId="478"/>
          <ac:spMkLst>
            <pc:docMk/>
            <pc:sldMk cId="2278842243" sldId="2076137083"/>
            <ac:spMk id="46" creationId="{845571DC-8F04-4376-8D61-C76B783F8AFD}"/>
          </ac:spMkLst>
        </pc:spChg>
        <pc:spChg chg="add del">
          <ac:chgData name="Daniele Casson" userId="afc30597-5a83-4fe8-89e0-e1fe5654f601" providerId="ADAL" clId="{9054E37C-7132-4D7B-BE3B-9014D39AE02D}" dt="2021-02-22T10:27:55.729" v="2128" actId="26606"/>
          <ac:spMkLst>
            <pc:docMk/>
            <pc:sldMk cId="2278842243" sldId="2076137083"/>
            <ac:spMk id="47" creationId="{A5A17FC0-D416-4C8B-A9E6-5924D352B986}"/>
          </ac:spMkLst>
        </pc:spChg>
        <pc:spChg chg="add del">
          <ac:chgData name="Daniele Casson" userId="afc30597-5a83-4fe8-89e0-e1fe5654f601" providerId="ADAL" clId="{9054E37C-7132-4D7B-BE3B-9014D39AE02D}" dt="2021-02-22T10:42:05.594" v="2184" actId="26606"/>
          <ac:spMkLst>
            <pc:docMk/>
            <pc:sldMk cId="2278842243" sldId="2076137083"/>
            <ac:spMk id="53" creationId="{2E2D6188-24E5-426A-BB2A-3FA2D6B9C3EF}"/>
          </ac:spMkLst>
        </pc:spChg>
        <pc:spChg chg="add del">
          <ac:chgData name="Daniele Casson" userId="afc30597-5a83-4fe8-89e0-e1fe5654f601" providerId="ADAL" clId="{9054E37C-7132-4D7B-BE3B-9014D39AE02D}" dt="2021-02-22T10:28:02.190" v="2130" actId="26606"/>
          <ac:spMkLst>
            <pc:docMk/>
            <pc:sldMk cId="2278842243" sldId="2076137083"/>
            <ac:spMk id="54" creationId="{7BC0F8B1-F985-469B-8332-13DBC7665557}"/>
          </ac:spMkLst>
        </pc:spChg>
        <pc:spChg chg="add del">
          <ac:chgData name="Daniele Casson" userId="afc30597-5a83-4fe8-89e0-e1fe5654f601" providerId="ADAL" clId="{9054E37C-7132-4D7B-BE3B-9014D39AE02D}" dt="2021-02-22T10:28:02.190" v="2130" actId="26606"/>
          <ac:spMkLst>
            <pc:docMk/>
            <pc:sldMk cId="2278842243" sldId="2076137083"/>
            <ac:spMk id="55" creationId="{89D15953-1642-4DD6-AD9E-01AA19247FF6}"/>
          </ac:spMkLst>
        </pc:spChg>
        <pc:spChg chg="add del">
          <ac:chgData name="Daniele Casson" userId="afc30597-5a83-4fe8-89e0-e1fe5654f601" providerId="ADAL" clId="{9054E37C-7132-4D7B-BE3B-9014D39AE02D}" dt="2021-02-22T10:28:02.190" v="2130" actId="26606"/>
          <ac:spMkLst>
            <pc:docMk/>
            <pc:sldMk cId="2278842243" sldId="2076137083"/>
            <ac:spMk id="57" creationId="{FBF3780C-749F-4B50-9E1D-F2B1F6DBB7DD}"/>
          </ac:spMkLst>
        </pc:spChg>
        <pc:spChg chg="add del">
          <ac:chgData name="Daniele Casson" userId="afc30597-5a83-4fe8-89e0-e1fe5654f601" providerId="ADAL" clId="{9054E37C-7132-4D7B-BE3B-9014D39AE02D}" dt="2021-02-22T10:42:05.594" v="2184" actId="26606"/>
          <ac:spMkLst>
            <pc:docMk/>
            <pc:sldMk cId="2278842243" sldId="2076137083"/>
            <ac:spMk id="58" creationId="{F6E384F5-137A-40B1-97F0-694CC6ECD59C}"/>
          </ac:spMkLst>
        </pc:spChg>
        <pc:spChg chg="add del">
          <ac:chgData name="Daniele Casson" userId="afc30597-5a83-4fe8-89e0-e1fe5654f601" providerId="ADAL" clId="{9054E37C-7132-4D7B-BE3B-9014D39AE02D}" dt="2021-02-22T10:28:07.949" v="2132" actId="26606"/>
          <ac:spMkLst>
            <pc:docMk/>
            <pc:sldMk cId="2278842243" sldId="2076137083"/>
            <ac:spMk id="59" creationId="{2E2D6188-24E5-426A-BB2A-3FA2D6B9C3EF}"/>
          </ac:spMkLst>
        </pc:spChg>
        <pc:spChg chg="add del">
          <ac:chgData name="Daniele Casson" userId="afc30597-5a83-4fe8-89e0-e1fe5654f601" providerId="ADAL" clId="{9054E37C-7132-4D7B-BE3B-9014D39AE02D}" dt="2021-02-22T10:28:07.949" v="2132" actId="26606"/>
          <ac:spMkLst>
            <pc:docMk/>
            <pc:sldMk cId="2278842243" sldId="2076137083"/>
            <ac:spMk id="60" creationId="{F6E384F5-137A-40B1-97F0-694CC6ECD59C}"/>
          </ac:spMkLst>
        </pc:spChg>
        <pc:spChg chg="add del">
          <ac:chgData name="Daniele Casson" userId="afc30597-5a83-4fe8-89e0-e1fe5654f601" providerId="ADAL" clId="{9054E37C-7132-4D7B-BE3B-9014D39AE02D}" dt="2021-02-22T10:28:07.949" v="2132" actId="26606"/>
          <ac:spMkLst>
            <pc:docMk/>
            <pc:sldMk cId="2278842243" sldId="2076137083"/>
            <ac:spMk id="61" creationId="{9DBC4630-03DA-474F-BBCB-BA3AE6B317A4}"/>
          </ac:spMkLst>
        </pc:spChg>
        <pc:spChg chg="add del">
          <ac:chgData name="Daniele Casson" userId="afc30597-5a83-4fe8-89e0-e1fe5654f601" providerId="ADAL" clId="{9054E37C-7132-4D7B-BE3B-9014D39AE02D}" dt="2021-02-22T10:28:07.949" v="2132" actId="26606"/>
          <ac:spMkLst>
            <pc:docMk/>
            <pc:sldMk cId="2278842243" sldId="2076137083"/>
            <ac:spMk id="62" creationId="{1208BC59-C84F-483F-80CD-FAEC74229B97}"/>
          </ac:spMkLst>
        </pc:spChg>
        <pc:spChg chg="add del">
          <ac:chgData name="Daniele Casson" userId="afc30597-5a83-4fe8-89e0-e1fe5654f601" providerId="ADAL" clId="{9054E37C-7132-4D7B-BE3B-9014D39AE02D}" dt="2021-02-22T10:28:07.949" v="2132" actId="26606"/>
          <ac:spMkLst>
            <pc:docMk/>
            <pc:sldMk cId="2278842243" sldId="2076137083"/>
            <ac:spMk id="63" creationId="{A1DABD52-05DF-4F31-AFB9-B330D8BE46FD}"/>
          </ac:spMkLst>
        </pc:spChg>
        <pc:spChg chg="add del">
          <ac:chgData name="Daniele Casson" userId="afc30597-5a83-4fe8-89e0-e1fe5654f601" providerId="ADAL" clId="{9054E37C-7132-4D7B-BE3B-9014D39AE02D}" dt="2021-02-22T10:28:07.949" v="2132" actId="26606"/>
          <ac:spMkLst>
            <pc:docMk/>
            <pc:sldMk cId="2278842243" sldId="2076137083"/>
            <ac:spMk id="64" creationId="{78418A25-6EAC-4140-BFE6-284E1925B5EE}"/>
          </ac:spMkLst>
        </pc:spChg>
        <pc:spChg chg="add del">
          <ac:chgData name="Daniele Casson" userId="afc30597-5a83-4fe8-89e0-e1fe5654f601" providerId="ADAL" clId="{9054E37C-7132-4D7B-BE3B-9014D39AE02D}" dt="2021-02-22T10:28:07.949" v="2132" actId="26606"/>
          <ac:spMkLst>
            <pc:docMk/>
            <pc:sldMk cId="2278842243" sldId="2076137083"/>
            <ac:spMk id="65" creationId="{6B9D64DB-4D5C-4A91-B45F-F301E3174F9F}"/>
          </ac:spMkLst>
        </pc:spChg>
        <pc:spChg chg="add del">
          <ac:chgData name="Daniele Casson" userId="afc30597-5a83-4fe8-89e0-e1fe5654f601" providerId="ADAL" clId="{9054E37C-7132-4D7B-BE3B-9014D39AE02D}" dt="2021-02-22T10:28:07.949" v="2132" actId="26606"/>
          <ac:spMkLst>
            <pc:docMk/>
            <pc:sldMk cId="2278842243" sldId="2076137083"/>
            <ac:spMk id="66" creationId="{8E4F04B5-4D4A-4F70-8549-384AF535134B}"/>
          </ac:spMkLst>
        </pc:spChg>
        <pc:spChg chg="add del">
          <ac:chgData name="Daniele Casson" userId="afc30597-5a83-4fe8-89e0-e1fe5654f601" providerId="ADAL" clId="{9054E37C-7132-4D7B-BE3B-9014D39AE02D}" dt="2021-02-22T10:28:07.949" v="2132" actId="26606"/>
          <ac:spMkLst>
            <pc:docMk/>
            <pc:sldMk cId="2278842243" sldId="2076137083"/>
            <ac:spMk id="67" creationId="{0D14DB62-3EB3-452E-89EE-30B0CDB0C8F4}"/>
          </ac:spMkLst>
        </pc:spChg>
        <pc:spChg chg="add del">
          <ac:chgData name="Daniele Casson" userId="afc30597-5a83-4fe8-89e0-e1fe5654f601" providerId="ADAL" clId="{9054E37C-7132-4D7B-BE3B-9014D39AE02D}" dt="2021-02-22T10:28:07.949" v="2132" actId="26606"/>
          <ac:spMkLst>
            <pc:docMk/>
            <pc:sldMk cId="2278842243" sldId="2076137083"/>
            <ac:spMk id="68" creationId="{CB14CE1B-4BC5-4EF2-BE3D-05E4F580B3DB}"/>
          </ac:spMkLst>
        </pc:spChg>
        <pc:spChg chg="add del mod">
          <ac:chgData name="Daniele Casson" userId="afc30597-5a83-4fe8-89e0-e1fe5654f601" providerId="ADAL" clId="{9054E37C-7132-4D7B-BE3B-9014D39AE02D}" dt="2021-02-22T10:33:28.711" v="2165"/>
          <ac:spMkLst>
            <pc:docMk/>
            <pc:sldMk cId="2278842243" sldId="2076137083"/>
            <ac:spMk id="69" creationId="{F7871D68-9B9D-4240-ABEB-65DA8145311E}"/>
          </ac:spMkLst>
        </pc:spChg>
        <pc:spChg chg="add del">
          <ac:chgData name="Daniele Casson" userId="afc30597-5a83-4fe8-89e0-e1fe5654f601" providerId="ADAL" clId="{9054E37C-7132-4D7B-BE3B-9014D39AE02D}" dt="2021-02-22T10:42:05.594" v="2184" actId="26606"/>
          <ac:spMkLst>
            <pc:docMk/>
            <pc:sldMk cId="2278842243" sldId="2076137083"/>
            <ac:spMk id="70" creationId="{9DBC4630-03DA-474F-BBCB-BA3AE6B317A4}"/>
          </ac:spMkLst>
        </pc:spChg>
        <pc:spChg chg="add del">
          <ac:chgData name="Daniele Casson" userId="afc30597-5a83-4fe8-89e0-e1fe5654f601" providerId="ADAL" clId="{9054E37C-7132-4D7B-BE3B-9014D39AE02D}" dt="2021-02-22T10:42:05.594" v="2184" actId="26606"/>
          <ac:spMkLst>
            <pc:docMk/>
            <pc:sldMk cId="2278842243" sldId="2076137083"/>
            <ac:spMk id="71" creationId="{1208BC59-C84F-483F-80CD-FAEC74229B97}"/>
          </ac:spMkLst>
        </pc:spChg>
        <pc:spChg chg="add del">
          <ac:chgData name="Daniele Casson" userId="afc30597-5a83-4fe8-89e0-e1fe5654f601" providerId="ADAL" clId="{9054E37C-7132-4D7B-BE3B-9014D39AE02D}" dt="2021-02-22T10:42:05.594" v="2184" actId="26606"/>
          <ac:spMkLst>
            <pc:docMk/>
            <pc:sldMk cId="2278842243" sldId="2076137083"/>
            <ac:spMk id="72" creationId="{A1DABD52-05DF-4F31-AFB9-B330D8BE46FD}"/>
          </ac:spMkLst>
        </pc:spChg>
        <pc:spChg chg="add del">
          <ac:chgData name="Daniele Casson" userId="afc30597-5a83-4fe8-89e0-e1fe5654f601" providerId="ADAL" clId="{9054E37C-7132-4D7B-BE3B-9014D39AE02D}" dt="2021-02-22T10:42:05.594" v="2184" actId="26606"/>
          <ac:spMkLst>
            <pc:docMk/>
            <pc:sldMk cId="2278842243" sldId="2076137083"/>
            <ac:spMk id="73" creationId="{78418A25-6EAC-4140-BFE6-284E1925B5EE}"/>
          </ac:spMkLst>
        </pc:spChg>
        <pc:spChg chg="add del">
          <ac:chgData name="Daniele Casson" userId="afc30597-5a83-4fe8-89e0-e1fe5654f601" providerId="ADAL" clId="{9054E37C-7132-4D7B-BE3B-9014D39AE02D}" dt="2021-02-22T10:30:44.288" v="2158" actId="26606"/>
          <ac:spMkLst>
            <pc:docMk/>
            <pc:sldMk cId="2278842243" sldId="2076137083"/>
            <ac:spMk id="74" creationId="{2E2D6188-24E5-426A-BB2A-3FA2D6B9C3EF}"/>
          </ac:spMkLst>
        </pc:spChg>
        <pc:spChg chg="add del">
          <ac:chgData name="Daniele Casson" userId="afc30597-5a83-4fe8-89e0-e1fe5654f601" providerId="ADAL" clId="{9054E37C-7132-4D7B-BE3B-9014D39AE02D}" dt="2021-02-22T10:42:05.594" v="2184" actId="26606"/>
          <ac:spMkLst>
            <pc:docMk/>
            <pc:sldMk cId="2278842243" sldId="2076137083"/>
            <ac:spMk id="75" creationId="{6B9D64DB-4D5C-4A91-B45F-F301E3174F9F}"/>
          </ac:spMkLst>
        </pc:spChg>
        <pc:spChg chg="add del">
          <ac:chgData name="Daniele Casson" userId="afc30597-5a83-4fe8-89e0-e1fe5654f601" providerId="ADAL" clId="{9054E37C-7132-4D7B-BE3B-9014D39AE02D}" dt="2021-02-22T10:30:44.288" v="2158" actId="26606"/>
          <ac:spMkLst>
            <pc:docMk/>
            <pc:sldMk cId="2278842243" sldId="2076137083"/>
            <ac:spMk id="76" creationId="{F6E384F5-137A-40B1-97F0-694CC6ECD59C}"/>
          </ac:spMkLst>
        </pc:spChg>
        <pc:spChg chg="add del">
          <ac:chgData name="Daniele Casson" userId="afc30597-5a83-4fe8-89e0-e1fe5654f601" providerId="ADAL" clId="{9054E37C-7132-4D7B-BE3B-9014D39AE02D}" dt="2021-02-22T10:42:05.594" v="2184" actId="26606"/>
          <ac:spMkLst>
            <pc:docMk/>
            <pc:sldMk cId="2278842243" sldId="2076137083"/>
            <ac:spMk id="77" creationId="{8E4F04B5-4D4A-4F70-8549-384AF535134B}"/>
          </ac:spMkLst>
        </pc:spChg>
        <pc:spChg chg="add del">
          <ac:chgData name="Daniele Casson" userId="afc30597-5a83-4fe8-89e0-e1fe5654f601" providerId="ADAL" clId="{9054E37C-7132-4D7B-BE3B-9014D39AE02D}" dt="2021-02-22T10:30:44.288" v="2158" actId="26606"/>
          <ac:spMkLst>
            <pc:docMk/>
            <pc:sldMk cId="2278842243" sldId="2076137083"/>
            <ac:spMk id="78" creationId="{9DBC4630-03DA-474F-BBCB-BA3AE6B317A4}"/>
          </ac:spMkLst>
        </pc:spChg>
        <pc:spChg chg="add del">
          <ac:chgData name="Daniele Casson" userId="afc30597-5a83-4fe8-89e0-e1fe5654f601" providerId="ADAL" clId="{9054E37C-7132-4D7B-BE3B-9014D39AE02D}" dt="2021-02-22T10:42:05.594" v="2184" actId="26606"/>
          <ac:spMkLst>
            <pc:docMk/>
            <pc:sldMk cId="2278842243" sldId="2076137083"/>
            <ac:spMk id="79" creationId="{0D14DB62-3EB3-452E-89EE-30B0CDB0C8F4}"/>
          </ac:spMkLst>
        </pc:spChg>
        <pc:spChg chg="add del">
          <ac:chgData name="Daniele Casson" userId="afc30597-5a83-4fe8-89e0-e1fe5654f601" providerId="ADAL" clId="{9054E37C-7132-4D7B-BE3B-9014D39AE02D}" dt="2021-02-22T10:30:44.288" v="2158" actId="26606"/>
          <ac:spMkLst>
            <pc:docMk/>
            <pc:sldMk cId="2278842243" sldId="2076137083"/>
            <ac:spMk id="80" creationId="{1208BC59-C84F-483F-80CD-FAEC74229B97}"/>
          </ac:spMkLst>
        </pc:spChg>
        <pc:spChg chg="add del">
          <ac:chgData name="Daniele Casson" userId="afc30597-5a83-4fe8-89e0-e1fe5654f601" providerId="ADAL" clId="{9054E37C-7132-4D7B-BE3B-9014D39AE02D}" dt="2021-02-22T10:42:05.594" v="2184" actId="26606"/>
          <ac:spMkLst>
            <pc:docMk/>
            <pc:sldMk cId="2278842243" sldId="2076137083"/>
            <ac:spMk id="81" creationId="{CB14CE1B-4BC5-4EF2-BE3D-05E4F580B3DB}"/>
          </ac:spMkLst>
        </pc:spChg>
        <pc:spChg chg="add del">
          <ac:chgData name="Daniele Casson" userId="afc30597-5a83-4fe8-89e0-e1fe5654f601" providerId="ADAL" clId="{9054E37C-7132-4D7B-BE3B-9014D39AE02D}" dt="2021-02-22T10:30:44.288" v="2158" actId="26606"/>
          <ac:spMkLst>
            <pc:docMk/>
            <pc:sldMk cId="2278842243" sldId="2076137083"/>
            <ac:spMk id="82" creationId="{A1DABD52-05DF-4F31-AFB9-B330D8BE46FD}"/>
          </ac:spMkLst>
        </pc:spChg>
        <pc:spChg chg="add del">
          <ac:chgData name="Daniele Casson" userId="afc30597-5a83-4fe8-89e0-e1fe5654f601" providerId="ADAL" clId="{9054E37C-7132-4D7B-BE3B-9014D39AE02D}" dt="2021-02-22T10:30:44.288" v="2158" actId="26606"/>
          <ac:spMkLst>
            <pc:docMk/>
            <pc:sldMk cId="2278842243" sldId="2076137083"/>
            <ac:spMk id="84" creationId="{78418A25-6EAC-4140-BFE6-284E1925B5EE}"/>
          </ac:spMkLst>
        </pc:spChg>
        <pc:spChg chg="add del">
          <ac:chgData name="Daniele Casson" userId="afc30597-5a83-4fe8-89e0-e1fe5654f601" providerId="ADAL" clId="{9054E37C-7132-4D7B-BE3B-9014D39AE02D}" dt="2021-02-22T10:30:44.288" v="2158" actId="26606"/>
          <ac:spMkLst>
            <pc:docMk/>
            <pc:sldMk cId="2278842243" sldId="2076137083"/>
            <ac:spMk id="86" creationId="{6B9D64DB-4D5C-4A91-B45F-F301E3174F9F}"/>
          </ac:spMkLst>
        </pc:spChg>
        <pc:spChg chg="add del">
          <ac:chgData name="Daniele Casson" userId="afc30597-5a83-4fe8-89e0-e1fe5654f601" providerId="ADAL" clId="{9054E37C-7132-4D7B-BE3B-9014D39AE02D}" dt="2021-02-22T10:30:44.288" v="2158" actId="26606"/>
          <ac:spMkLst>
            <pc:docMk/>
            <pc:sldMk cId="2278842243" sldId="2076137083"/>
            <ac:spMk id="88" creationId="{8E4F04B5-4D4A-4F70-8549-384AF535134B}"/>
          </ac:spMkLst>
        </pc:spChg>
        <pc:spChg chg="add del">
          <ac:chgData name="Daniele Casson" userId="afc30597-5a83-4fe8-89e0-e1fe5654f601" providerId="ADAL" clId="{9054E37C-7132-4D7B-BE3B-9014D39AE02D}" dt="2021-02-22T10:30:44.288" v="2158" actId="26606"/>
          <ac:spMkLst>
            <pc:docMk/>
            <pc:sldMk cId="2278842243" sldId="2076137083"/>
            <ac:spMk id="90" creationId="{0D14DB62-3EB3-452E-89EE-30B0CDB0C8F4}"/>
          </ac:spMkLst>
        </pc:spChg>
        <pc:spChg chg="add del">
          <ac:chgData name="Daniele Casson" userId="afc30597-5a83-4fe8-89e0-e1fe5654f601" providerId="ADAL" clId="{9054E37C-7132-4D7B-BE3B-9014D39AE02D}" dt="2021-02-22T10:42:25.594" v="2188" actId="26606"/>
          <ac:spMkLst>
            <pc:docMk/>
            <pc:sldMk cId="2278842243" sldId="2076137083"/>
            <ac:spMk id="91" creationId="{26882C51-76F9-4F99-997D-31FA6242A805}"/>
          </ac:spMkLst>
        </pc:spChg>
        <pc:spChg chg="add del">
          <ac:chgData name="Daniele Casson" userId="afc30597-5a83-4fe8-89e0-e1fe5654f601" providerId="ADAL" clId="{9054E37C-7132-4D7B-BE3B-9014D39AE02D}" dt="2021-02-22T10:30:44.288" v="2158" actId="26606"/>
          <ac:spMkLst>
            <pc:docMk/>
            <pc:sldMk cId="2278842243" sldId="2076137083"/>
            <ac:spMk id="92" creationId="{CB14CE1B-4BC5-4EF2-BE3D-05E4F580B3DB}"/>
          </ac:spMkLst>
        </pc:spChg>
        <pc:spChg chg="add del">
          <ac:chgData name="Daniele Casson" userId="afc30597-5a83-4fe8-89e0-e1fe5654f601" providerId="ADAL" clId="{9054E37C-7132-4D7B-BE3B-9014D39AE02D}" dt="2021-02-22T10:42:25.594" v="2188" actId="26606"/>
          <ac:spMkLst>
            <pc:docMk/>
            <pc:sldMk cId="2278842243" sldId="2076137083"/>
            <ac:spMk id="93" creationId="{61FFFC16-86E2-4B9A-BC6D-213DC2654765}"/>
          </ac:spMkLst>
        </pc:spChg>
        <pc:spChg chg="add del">
          <ac:chgData name="Daniele Casson" userId="afc30597-5a83-4fe8-89e0-e1fe5654f601" providerId="ADAL" clId="{9054E37C-7132-4D7B-BE3B-9014D39AE02D}" dt="2021-02-22T10:42:25.594" v="2188" actId="26606"/>
          <ac:spMkLst>
            <pc:docMk/>
            <pc:sldMk cId="2278842243" sldId="2076137083"/>
            <ac:spMk id="94" creationId="{D8350E6D-CBC9-4A26-B84F-7145FDC9F5FB}"/>
          </ac:spMkLst>
        </pc:spChg>
        <pc:spChg chg="add del">
          <ac:chgData name="Daniele Casson" userId="afc30597-5a83-4fe8-89e0-e1fe5654f601" providerId="ADAL" clId="{9054E37C-7132-4D7B-BE3B-9014D39AE02D}" dt="2021-02-22T10:42:25.594" v="2188" actId="26606"/>
          <ac:spMkLst>
            <pc:docMk/>
            <pc:sldMk cId="2278842243" sldId="2076137083"/>
            <ac:spMk id="95" creationId="{DD3524E0-C87C-4F38-9FC7-E969C15A7906}"/>
          </ac:spMkLst>
        </pc:spChg>
        <pc:spChg chg="add del">
          <ac:chgData name="Daniele Casson" userId="afc30597-5a83-4fe8-89e0-e1fe5654f601" providerId="ADAL" clId="{9054E37C-7132-4D7B-BE3B-9014D39AE02D}" dt="2021-02-22T10:42:25.594" v="2188" actId="26606"/>
          <ac:spMkLst>
            <pc:docMk/>
            <pc:sldMk cId="2278842243" sldId="2076137083"/>
            <ac:spMk id="96" creationId="{F1ED1DF4-DDDE-4464-8ABC-ED1F633CCEC1}"/>
          </ac:spMkLst>
        </pc:spChg>
        <pc:spChg chg="add del">
          <ac:chgData name="Daniele Casson" userId="afc30597-5a83-4fe8-89e0-e1fe5654f601" providerId="ADAL" clId="{9054E37C-7132-4D7B-BE3B-9014D39AE02D}" dt="2021-02-22T10:42:25.594" v="2188" actId="26606"/>
          <ac:spMkLst>
            <pc:docMk/>
            <pc:sldMk cId="2278842243" sldId="2076137083"/>
            <ac:spMk id="97" creationId="{5CB4E315-91F2-4710-B866-B119037ED97C}"/>
          </ac:spMkLst>
        </pc:spChg>
        <pc:spChg chg="add del">
          <ac:chgData name="Daniele Casson" userId="afc30597-5a83-4fe8-89e0-e1fe5654f601" providerId="ADAL" clId="{9054E37C-7132-4D7B-BE3B-9014D39AE02D}" dt="2021-02-22T10:42:25.594" v="2188" actId="26606"/>
          <ac:spMkLst>
            <pc:docMk/>
            <pc:sldMk cId="2278842243" sldId="2076137083"/>
            <ac:spMk id="98" creationId="{DCBE1B01-A27C-45C2-ADA4-AA13C3AC1F6A}"/>
          </ac:spMkLst>
        </pc:spChg>
        <pc:spChg chg="add del">
          <ac:chgData name="Daniele Casson" userId="afc30597-5a83-4fe8-89e0-e1fe5654f601" providerId="ADAL" clId="{9054E37C-7132-4D7B-BE3B-9014D39AE02D}" dt="2021-02-22T10:42:25.594" v="2188" actId="26606"/>
          <ac:spMkLst>
            <pc:docMk/>
            <pc:sldMk cId="2278842243" sldId="2076137083"/>
            <ac:spMk id="99" creationId="{F6FE5468-759E-4E83-828A-5587C7F58873}"/>
          </ac:spMkLst>
        </pc:spChg>
        <pc:spChg chg="add del">
          <ac:chgData name="Daniele Casson" userId="afc30597-5a83-4fe8-89e0-e1fe5654f601" providerId="ADAL" clId="{9054E37C-7132-4D7B-BE3B-9014D39AE02D}" dt="2021-02-22T10:42:25.594" v="2188" actId="26606"/>
          <ac:spMkLst>
            <pc:docMk/>
            <pc:sldMk cId="2278842243" sldId="2076137083"/>
            <ac:spMk id="100" creationId="{569BABC0-B0CC-4E7B-838A-F6E644779E18}"/>
          </ac:spMkLst>
        </pc:spChg>
        <pc:spChg chg="add del">
          <ac:chgData name="Daniele Casson" userId="afc30597-5a83-4fe8-89e0-e1fe5654f601" providerId="ADAL" clId="{9054E37C-7132-4D7B-BE3B-9014D39AE02D}" dt="2021-02-22T10:42:25.594" v="2188" actId="26606"/>
          <ac:spMkLst>
            <pc:docMk/>
            <pc:sldMk cId="2278842243" sldId="2076137083"/>
            <ac:spMk id="101" creationId="{BE7E1DAA-43FB-4446-A354-9283DE6686C8}"/>
          </ac:spMkLst>
        </pc:spChg>
        <pc:spChg chg="add del">
          <ac:chgData name="Daniele Casson" userId="afc30597-5a83-4fe8-89e0-e1fe5654f601" providerId="ADAL" clId="{9054E37C-7132-4D7B-BE3B-9014D39AE02D}" dt="2021-02-22T10:42:25.594" v="2188" actId="26606"/>
          <ac:spMkLst>
            <pc:docMk/>
            <pc:sldMk cId="2278842243" sldId="2076137083"/>
            <ac:spMk id="102" creationId="{99FE99BC-5F7D-47C3-AA1E-16D7DBDBD18F}"/>
          </ac:spMkLst>
        </pc:spChg>
        <pc:spChg chg="add del">
          <ac:chgData name="Daniele Casson" userId="afc30597-5a83-4fe8-89e0-e1fe5654f601" providerId="ADAL" clId="{9054E37C-7132-4D7B-BE3B-9014D39AE02D}" dt="2021-02-22T10:42:25.594" v="2188" actId="26606"/>
          <ac:spMkLst>
            <pc:docMk/>
            <pc:sldMk cId="2278842243" sldId="2076137083"/>
            <ac:spMk id="103" creationId="{27400BAF-FCE6-4296-8A0E-9B595ADC09A4}"/>
          </ac:spMkLst>
        </pc:spChg>
        <pc:spChg chg="add del">
          <ac:chgData name="Daniele Casson" userId="afc30597-5a83-4fe8-89e0-e1fe5654f601" providerId="ADAL" clId="{9054E37C-7132-4D7B-BE3B-9014D39AE02D}" dt="2021-02-22T10:42:25.594" v="2188" actId="26606"/>
          <ac:spMkLst>
            <pc:docMk/>
            <pc:sldMk cId="2278842243" sldId="2076137083"/>
            <ac:spMk id="104" creationId="{F2FC5C7B-261A-4268-BA85-C29488A8BED3}"/>
          </ac:spMkLst>
        </pc:spChg>
        <pc:spChg chg="add del">
          <ac:chgData name="Daniele Casson" userId="afc30597-5a83-4fe8-89e0-e1fe5654f601" providerId="ADAL" clId="{9054E37C-7132-4D7B-BE3B-9014D39AE02D}" dt="2021-02-22T10:42:29.809" v="2192" actId="26606"/>
          <ac:spMkLst>
            <pc:docMk/>
            <pc:sldMk cId="2278842243" sldId="2076137083"/>
            <ac:spMk id="105" creationId="{2E2D6188-24E5-426A-BB2A-3FA2D6B9C3EF}"/>
          </ac:spMkLst>
        </pc:spChg>
        <pc:spChg chg="add del">
          <ac:chgData name="Daniele Casson" userId="afc30597-5a83-4fe8-89e0-e1fe5654f601" providerId="ADAL" clId="{9054E37C-7132-4D7B-BE3B-9014D39AE02D}" dt="2021-02-22T10:42:29.809" v="2192" actId="26606"/>
          <ac:spMkLst>
            <pc:docMk/>
            <pc:sldMk cId="2278842243" sldId="2076137083"/>
            <ac:spMk id="106" creationId="{F6E384F5-137A-40B1-97F0-694CC6ECD59C}"/>
          </ac:spMkLst>
        </pc:spChg>
        <pc:spChg chg="add del">
          <ac:chgData name="Daniele Casson" userId="afc30597-5a83-4fe8-89e0-e1fe5654f601" providerId="ADAL" clId="{9054E37C-7132-4D7B-BE3B-9014D39AE02D}" dt="2021-02-22T10:42:29.809" v="2192" actId="26606"/>
          <ac:spMkLst>
            <pc:docMk/>
            <pc:sldMk cId="2278842243" sldId="2076137083"/>
            <ac:spMk id="107" creationId="{9DBC4630-03DA-474F-BBCB-BA3AE6B317A4}"/>
          </ac:spMkLst>
        </pc:spChg>
        <pc:spChg chg="add del">
          <ac:chgData name="Daniele Casson" userId="afc30597-5a83-4fe8-89e0-e1fe5654f601" providerId="ADAL" clId="{9054E37C-7132-4D7B-BE3B-9014D39AE02D}" dt="2021-02-22T10:42:29.809" v="2192" actId="26606"/>
          <ac:spMkLst>
            <pc:docMk/>
            <pc:sldMk cId="2278842243" sldId="2076137083"/>
            <ac:spMk id="108" creationId="{1208BC59-C84F-483F-80CD-FAEC74229B97}"/>
          </ac:spMkLst>
        </pc:spChg>
        <pc:spChg chg="add del">
          <ac:chgData name="Daniele Casson" userId="afc30597-5a83-4fe8-89e0-e1fe5654f601" providerId="ADAL" clId="{9054E37C-7132-4D7B-BE3B-9014D39AE02D}" dt="2021-02-22T10:42:29.809" v="2192" actId="26606"/>
          <ac:spMkLst>
            <pc:docMk/>
            <pc:sldMk cId="2278842243" sldId="2076137083"/>
            <ac:spMk id="109" creationId="{A1DABD52-05DF-4F31-AFB9-B330D8BE46FD}"/>
          </ac:spMkLst>
        </pc:spChg>
        <pc:spChg chg="add del">
          <ac:chgData name="Daniele Casson" userId="afc30597-5a83-4fe8-89e0-e1fe5654f601" providerId="ADAL" clId="{9054E37C-7132-4D7B-BE3B-9014D39AE02D}" dt="2021-02-22T10:42:29.809" v="2192" actId="26606"/>
          <ac:spMkLst>
            <pc:docMk/>
            <pc:sldMk cId="2278842243" sldId="2076137083"/>
            <ac:spMk id="110" creationId="{78418A25-6EAC-4140-BFE6-284E1925B5EE}"/>
          </ac:spMkLst>
        </pc:spChg>
        <pc:spChg chg="add del">
          <ac:chgData name="Daniele Casson" userId="afc30597-5a83-4fe8-89e0-e1fe5654f601" providerId="ADAL" clId="{9054E37C-7132-4D7B-BE3B-9014D39AE02D}" dt="2021-02-22T10:42:29.809" v="2192" actId="26606"/>
          <ac:spMkLst>
            <pc:docMk/>
            <pc:sldMk cId="2278842243" sldId="2076137083"/>
            <ac:spMk id="111" creationId="{6B9D64DB-4D5C-4A91-B45F-F301E3174F9F}"/>
          </ac:spMkLst>
        </pc:spChg>
        <pc:spChg chg="add del">
          <ac:chgData name="Daniele Casson" userId="afc30597-5a83-4fe8-89e0-e1fe5654f601" providerId="ADAL" clId="{9054E37C-7132-4D7B-BE3B-9014D39AE02D}" dt="2021-02-22T10:42:29.809" v="2192" actId="26606"/>
          <ac:spMkLst>
            <pc:docMk/>
            <pc:sldMk cId="2278842243" sldId="2076137083"/>
            <ac:spMk id="112" creationId="{8E4F04B5-4D4A-4F70-8549-384AF535134B}"/>
          </ac:spMkLst>
        </pc:spChg>
        <pc:spChg chg="add del">
          <ac:chgData name="Daniele Casson" userId="afc30597-5a83-4fe8-89e0-e1fe5654f601" providerId="ADAL" clId="{9054E37C-7132-4D7B-BE3B-9014D39AE02D}" dt="2021-02-22T10:42:29.809" v="2192" actId="26606"/>
          <ac:spMkLst>
            <pc:docMk/>
            <pc:sldMk cId="2278842243" sldId="2076137083"/>
            <ac:spMk id="113" creationId="{0D14DB62-3EB3-452E-89EE-30B0CDB0C8F4}"/>
          </ac:spMkLst>
        </pc:spChg>
        <pc:spChg chg="add del">
          <ac:chgData name="Daniele Casson" userId="afc30597-5a83-4fe8-89e0-e1fe5654f601" providerId="ADAL" clId="{9054E37C-7132-4D7B-BE3B-9014D39AE02D}" dt="2021-02-22T10:42:29.809" v="2192" actId="26606"/>
          <ac:spMkLst>
            <pc:docMk/>
            <pc:sldMk cId="2278842243" sldId="2076137083"/>
            <ac:spMk id="114" creationId="{CB14CE1B-4BC5-4EF2-BE3D-05E4F580B3DB}"/>
          </ac:spMkLst>
        </pc:spChg>
        <pc:spChg chg="add">
          <ac:chgData name="Daniele Casson" userId="afc30597-5a83-4fe8-89e0-e1fe5654f601" providerId="ADAL" clId="{9054E37C-7132-4D7B-BE3B-9014D39AE02D}" dt="2021-02-22T10:45:45.605" v="2204" actId="26606"/>
          <ac:spMkLst>
            <pc:docMk/>
            <pc:sldMk cId="2278842243" sldId="2076137083"/>
            <ac:spMk id="115" creationId="{2E2D6188-24E5-426A-BB2A-3FA2D6B9C3EF}"/>
          </ac:spMkLst>
        </pc:spChg>
        <pc:spChg chg="add del">
          <ac:chgData name="Daniele Casson" userId="afc30597-5a83-4fe8-89e0-e1fe5654f601" providerId="ADAL" clId="{9054E37C-7132-4D7B-BE3B-9014D39AE02D}" dt="2021-02-22T10:42:32.278" v="2194" actId="26606"/>
          <ac:spMkLst>
            <pc:docMk/>
            <pc:sldMk cId="2278842243" sldId="2076137083"/>
            <ac:spMk id="116" creationId="{96918796-2918-40D6-BE3A-4600C47FCD42}"/>
          </ac:spMkLst>
        </pc:spChg>
        <pc:spChg chg="add">
          <ac:chgData name="Daniele Casson" userId="afc30597-5a83-4fe8-89e0-e1fe5654f601" providerId="ADAL" clId="{9054E37C-7132-4D7B-BE3B-9014D39AE02D}" dt="2021-02-22T10:45:45.605" v="2204" actId="26606"/>
          <ac:spMkLst>
            <pc:docMk/>
            <pc:sldMk cId="2278842243" sldId="2076137083"/>
            <ac:spMk id="117" creationId="{F6E384F5-137A-40B1-97F0-694CC6ECD59C}"/>
          </ac:spMkLst>
        </pc:spChg>
        <pc:spChg chg="add del">
          <ac:chgData name="Daniele Casson" userId="afc30597-5a83-4fe8-89e0-e1fe5654f601" providerId="ADAL" clId="{9054E37C-7132-4D7B-BE3B-9014D39AE02D}" dt="2021-02-22T10:43:29.469" v="2200" actId="26606"/>
          <ac:spMkLst>
            <pc:docMk/>
            <pc:sldMk cId="2278842243" sldId="2076137083"/>
            <ac:spMk id="118" creationId="{2E2D6188-24E5-426A-BB2A-3FA2D6B9C3EF}"/>
          </ac:spMkLst>
        </pc:spChg>
        <pc:spChg chg="add del">
          <ac:chgData name="Daniele Casson" userId="afc30597-5a83-4fe8-89e0-e1fe5654f601" providerId="ADAL" clId="{9054E37C-7132-4D7B-BE3B-9014D39AE02D}" dt="2021-02-22T10:43:29.469" v="2200" actId="26606"/>
          <ac:spMkLst>
            <pc:docMk/>
            <pc:sldMk cId="2278842243" sldId="2076137083"/>
            <ac:spMk id="119" creationId="{F6E384F5-137A-40B1-97F0-694CC6ECD59C}"/>
          </ac:spMkLst>
        </pc:spChg>
        <pc:spChg chg="add del">
          <ac:chgData name="Daniele Casson" userId="afc30597-5a83-4fe8-89e0-e1fe5654f601" providerId="ADAL" clId="{9054E37C-7132-4D7B-BE3B-9014D39AE02D}" dt="2021-02-22T10:43:29.469" v="2200" actId="26606"/>
          <ac:spMkLst>
            <pc:docMk/>
            <pc:sldMk cId="2278842243" sldId="2076137083"/>
            <ac:spMk id="120" creationId="{9DBC4630-03DA-474F-BBCB-BA3AE6B317A4}"/>
          </ac:spMkLst>
        </pc:spChg>
        <pc:spChg chg="add del">
          <ac:chgData name="Daniele Casson" userId="afc30597-5a83-4fe8-89e0-e1fe5654f601" providerId="ADAL" clId="{9054E37C-7132-4D7B-BE3B-9014D39AE02D}" dt="2021-02-22T10:43:29.469" v="2200" actId="26606"/>
          <ac:spMkLst>
            <pc:docMk/>
            <pc:sldMk cId="2278842243" sldId="2076137083"/>
            <ac:spMk id="121" creationId="{1208BC59-C84F-483F-80CD-FAEC74229B97}"/>
          </ac:spMkLst>
        </pc:spChg>
        <pc:spChg chg="add del">
          <ac:chgData name="Daniele Casson" userId="afc30597-5a83-4fe8-89e0-e1fe5654f601" providerId="ADAL" clId="{9054E37C-7132-4D7B-BE3B-9014D39AE02D}" dt="2021-02-22T10:43:29.469" v="2200" actId="26606"/>
          <ac:spMkLst>
            <pc:docMk/>
            <pc:sldMk cId="2278842243" sldId="2076137083"/>
            <ac:spMk id="122" creationId="{A1DABD52-05DF-4F31-AFB9-B330D8BE46FD}"/>
          </ac:spMkLst>
        </pc:spChg>
        <pc:spChg chg="add del">
          <ac:chgData name="Daniele Casson" userId="afc30597-5a83-4fe8-89e0-e1fe5654f601" providerId="ADAL" clId="{9054E37C-7132-4D7B-BE3B-9014D39AE02D}" dt="2021-02-22T10:43:29.469" v="2200" actId="26606"/>
          <ac:spMkLst>
            <pc:docMk/>
            <pc:sldMk cId="2278842243" sldId="2076137083"/>
            <ac:spMk id="123" creationId="{78418A25-6EAC-4140-BFE6-284E1925B5EE}"/>
          </ac:spMkLst>
        </pc:spChg>
        <pc:spChg chg="add del">
          <ac:chgData name="Daniele Casson" userId="afc30597-5a83-4fe8-89e0-e1fe5654f601" providerId="ADAL" clId="{9054E37C-7132-4D7B-BE3B-9014D39AE02D}" dt="2021-02-22T10:43:29.469" v="2200" actId="26606"/>
          <ac:spMkLst>
            <pc:docMk/>
            <pc:sldMk cId="2278842243" sldId="2076137083"/>
            <ac:spMk id="124" creationId="{6B9D64DB-4D5C-4A91-B45F-F301E3174F9F}"/>
          </ac:spMkLst>
        </pc:spChg>
        <pc:spChg chg="add del">
          <ac:chgData name="Daniele Casson" userId="afc30597-5a83-4fe8-89e0-e1fe5654f601" providerId="ADAL" clId="{9054E37C-7132-4D7B-BE3B-9014D39AE02D}" dt="2021-02-22T10:43:29.469" v="2200" actId="26606"/>
          <ac:spMkLst>
            <pc:docMk/>
            <pc:sldMk cId="2278842243" sldId="2076137083"/>
            <ac:spMk id="125" creationId="{8E4F04B5-4D4A-4F70-8549-384AF535134B}"/>
          </ac:spMkLst>
        </pc:spChg>
        <pc:spChg chg="add del">
          <ac:chgData name="Daniele Casson" userId="afc30597-5a83-4fe8-89e0-e1fe5654f601" providerId="ADAL" clId="{9054E37C-7132-4D7B-BE3B-9014D39AE02D}" dt="2021-02-22T10:43:29.469" v="2200" actId="26606"/>
          <ac:spMkLst>
            <pc:docMk/>
            <pc:sldMk cId="2278842243" sldId="2076137083"/>
            <ac:spMk id="126" creationId="{0D14DB62-3EB3-452E-89EE-30B0CDB0C8F4}"/>
          </ac:spMkLst>
        </pc:spChg>
        <pc:spChg chg="add del">
          <ac:chgData name="Daniele Casson" userId="afc30597-5a83-4fe8-89e0-e1fe5654f601" providerId="ADAL" clId="{9054E37C-7132-4D7B-BE3B-9014D39AE02D}" dt="2021-02-22T10:43:29.469" v="2200" actId="26606"/>
          <ac:spMkLst>
            <pc:docMk/>
            <pc:sldMk cId="2278842243" sldId="2076137083"/>
            <ac:spMk id="127" creationId="{CB14CE1B-4BC5-4EF2-BE3D-05E4F580B3DB}"/>
          </ac:spMkLst>
        </pc:spChg>
        <pc:spChg chg="add">
          <ac:chgData name="Daniele Casson" userId="afc30597-5a83-4fe8-89e0-e1fe5654f601" providerId="ADAL" clId="{9054E37C-7132-4D7B-BE3B-9014D39AE02D}" dt="2021-02-22T10:45:45.605" v="2204" actId="26606"/>
          <ac:spMkLst>
            <pc:docMk/>
            <pc:sldMk cId="2278842243" sldId="2076137083"/>
            <ac:spMk id="128" creationId="{9DBC4630-03DA-474F-BBCB-BA3AE6B317A4}"/>
          </ac:spMkLst>
        </pc:spChg>
        <pc:spChg chg="add">
          <ac:chgData name="Daniele Casson" userId="afc30597-5a83-4fe8-89e0-e1fe5654f601" providerId="ADAL" clId="{9054E37C-7132-4D7B-BE3B-9014D39AE02D}" dt="2021-02-22T10:45:45.605" v="2204" actId="26606"/>
          <ac:spMkLst>
            <pc:docMk/>
            <pc:sldMk cId="2278842243" sldId="2076137083"/>
            <ac:spMk id="129" creationId="{1208BC59-C84F-483F-80CD-FAEC74229B97}"/>
          </ac:spMkLst>
        </pc:spChg>
        <pc:spChg chg="add">
          <ac:chgData name="Daniele Casson" userId="afc30597-5a83-4fe8-89e0-e1fe5654f601" providerId="ADAL" clId="{9054E37C-7132-4D7B-BE3B-9014D39AE02D}" dt="2021-02-22T10:45:45.605" v="2204" actId="26606"/>
          <ac:spMkLst>
            <pc:docMk/>
            <pc:sldMk cId="2278842243" sldId="2076137083"/>
            <ac:spMk id="130" creationId="{A1DABD52-05DF-4F31-AFB9-B330D8BE46FD}"/>
          </ac:spMkLst>
        </pc:spChg>
        <pc:spChg chg="add">
          <ac:chgData name="Daniele Casson" userId="afc30597-5a83-4fe8-89e0-e1fe5654f601" providerId="ADAL" clId="{9054E37C-7132-4D7B-BE3B-9014D39AE02D}" dt="2021-02-22T10:45:45.605" v="2204" actId="26606"/>
          <ac:spMkLst>
            <pc:docMk/>
            <pc:sldMk cId="2278842243" sldId="2076137083"/>
            <ac:spMk id="131" creationId="{78418A25-6EAC-4140-BFE6-284E1925B5EE}"/>
          </ac:spMkLst>
        </pc:spChg>
        <pc:spChg chg="add">
          <ac:chgData name="Daniele Casson" userId="afc30597-5a83-4fe8-89e0-e1fe5654f601" providerId="ADAL" clId="{9054E37C-7132-4D7B-BE3B-9014D39AE02D}" dt="2021-02-22T10:45:45.605" v="2204" actId="26606"/>
          <ac:spMkLst>
            <pc:docMk/>
            <pc:sldMk cId="2278842243" sldId="2076137083"/>
            <ac:spMk id="132" creationId="{6B9D64DB-4D5C-4A91-B45F-F301E3174F9F}"/>
          </ac:spMkLst>
        </pc:spChg>
        <pc:spChg chg="add">
          <ac:chgData name="Daniele Casson" userId="afc30597-5a83-4fe8-89e0-e1fe5654f601" providerId="ADAL" clId="{9054E37C-7132-4D7B-BE3B-9014D39AE02D}" dt="2021-02-22T10:45:45.605" v="2204" actId="26606"/>
          <ac:spMkLst>
            <pc:docMk/>
            <pc:sldMk cId="2278842243" sldId="2076137083"/>
            <ac:spMk id="133" creationId="{8E4F04B5-4D4A-4F70-8549-384AF535134B}"/>
          </ac:spMkLst>
        </pc:spChg>
        <pc:spChg chg="add">
          <ac:chgData name="Daniele Casson" userId="afc30597-5a83-4fe8-89e0-e1fe5654f601" providerId="ADAL" clId="{9054E37C-7132-4D7B-BE3B-9014D39AE02D}" dt="2021-02-22T10:45:45.605" v="2204" actId="26606"/>
          <ac:spMkLst>
            <pc:docMk/>
            <pc:sldMk cId="2278842243" sldId="2076137083"/>
            <ac:spMk id="134" creationId="{0D14DB62-3EB3-452E-89EE-30B0CDB0C8F4}"/>
          </ac:spMkLst>
        </pc:spChg>
        <pc:spChg chg="add">
          <ac:chgData name="Daniele Casson" userId="afc30597-5a83-4fe8-89e0-e1fe5654f601" providerId="ADAL" clId="{9054E37C-7132-4D7B-BE3B-9014D39AE02D}" dt="2021-02-22T10:45:45.605" v="2204" actId="26606"/>
          <ac:spMkLst>
            <pc:docMk/>
            <pc:sldMk cId="2278842243" sldId="2076137083"/>
            <ac:spMk id="135" creationId="{CB14CE1B-4BC5-4EF2-BE3D-05E4F580B3DB}"/>
          </ac:spMkLst>
        </pc:spChg>
        <pc:spChg chg="add mod">
          <ac:chgData name="Daniele Casson" userId="afc30597-5a83-4fe8-89e0-e1fe5654f601" providerId="ADAL" clId="{9054E37C-7132-4D7B-BE3B-9014D39AE02D}" dt="2021-02-22T11:21:51.015" v="2734" actId="20577"/>
          <ac:spMkLst>
            <pc:docMk/>
            <pc:sldMk cId="2278842243" sldId="2076137083"/>
            <ac:spMk id="140" creationId="{248A57F8-25DE-4159-8C27-F87B26AEF186}"/>
          </ac:spMkLst>
        </pc:spChg>
        <pc:spChg chg="add mod">
          <ac:chgData name="Daniele Casson" userId="afc30597-5a83-4fe8-89e0-e1fe5654f601" providerId="ADAL" clId="{9054E37C-7132-4D7B-BE3B-9014D39AE02D}" dt="2021-02-22T10:54:53.479" v="2352" actId="1076"/>
          <ac:spMkLst>
            <pc:docMk/>
            <pc:sldMk cId="2278842243" sldId="2076137083"/>
            <ac:spMk id="147" creationId="{DCE8842B-4183-4EE6-877E-0AAD327F3FAB}"/>
          </ac:spMkLst>
        </pc:spChg>
        <pc:spChg chg="add mod">
          <ac:chgData name="Daniele Casson" userId="afc30597-5a83-4fe8-89e0-e1fe5654f601" providerId="ADAL" clId="{9054E37C-7132-4D7B-BE3B-9014D39AE02D}" dt="2021-02-22T11:08:14.593" v="2464" actId="1076"/>
          <ac:spMkLst>
            <pc:docMk/>
            <pc:sldMk cId="2278842243" sldId="2076137083"/>
            <ac:spMk id="148" creationId="{19697066-435F-4175-9BB6-4A3FFAF09F6C}"/>
          </ac:spMkLst>
        </pc:spChg>
        <pc:spChg chg="add mod">
          <ac:chgData name="Daniele Casson" userId="afc30597-5a83-4fe8-89e0-e1fe5654f601" providerId="ADAL" clId="{9054E37C-7132-4D7B-BE3B-9014D39AE02D}" dt="2021-02-22T10:57:26.405" v="2416" actId="1076"/>
          <ac:spMkLst>
            <pc:docMk/>
            <pc:sldMk cId="2278842243" sldId="2076137083"/>
            <ac:spMk id="153" creationId="{395997CB-445D-437C-B083-0657919DC89D}"/>
          </ac:spMkLst>
        </pc:spChg>
        <pc:spChg chg="add mod">
          <ac:chgData name="Daniele Casson" userId="afc30597-5a83-4fe8-89e0-e1fe5654f601" providerId="ADAL" clId="{9054E37C-7132-4D7B-BE3B-9014D39AE02D}" dt="2021-02-22T11:06:05.530" v="2446" actId="1076"/>
          <ac:spMkLst>
            <pc:docMk/>
            <pc:sldMk cId="2278842243" sldId="2076137083"/>
            <ac:spMk id="158" creationId="{81788A33-FF37-449B-B8BA-6CA27577CAB9}"/>
          </ac:spMkLst>
        </pc:spChg>
        <pc:spChg chg="add mod ord">
          <ac:chgData name="Daniele Casson" userId="afc30597-5a83-4fe8-89e0-e1fe5654f601" providerId="ADAL" clId="{9054E37C-7132-4D7B-BE3B-9014D39AE02D}" dt="2021-02-22T11:20:02.300" v="2506" actId="14100"/>
          <ac:spMkLst>
            <pc:docMk/>
            <pc:sldMk cId="2278842243" sldId="2076137083"/>
            <ac:spMk id="166" creationId="{E8764D5A-C97A-46DB-9C1B-C3D2E7FF82D2}"/>
          </ac:spMkLst>
        </pc:spChg>
        <pc:spChg chg="add mod ord">
          <ac:chgData name="Daniele Casson" userId="afc30597-5a83-4fe8-89e0-e1fe5654f601" providerId="ADAL" clId="{9054E37C-7132-4D7B-BE3B-9014D39AE02D}" dt="2021-02-22T11:19:32.558" v="2501" actId="170"/>
          <ac:spMkLst>
            <pc:docMk/>
            <pc:sldMk cId="2278842243" sldId="2076137083"/>
            <ac:spMk id="167" creationId="{38FA6950-BAF5-4FF3-92C8-214AAB3D4C7F}"/>
          </ac:spMkLst>
        </pc:spChg>
        <pc:picChg chg="add mod ord">
          <ac:chgData name="Daniele Casson" userId="afc30597-5a83-4fe8-89e0-e1fe5654f601" providerId="ADAL" clId="{9054E37C-7132-4D7B-BE3B-9014D39AE02D}" dt="2021-02-22T10:53:09.394" v="2312" actId="1076"/>
          <ac:picMkLst>
            <pc:docMk/>
            <pc:sldMk cId="2278842243" sldId="2076137083"/>
            <ac:picMk id="4" creationId="{825A0321-F6CE-4B86-9AE0-83084B2880CE}"/>
          </ac:picMkLst>
        </pc:picChg>
        <pc:picChg chg="add mod ord modCrop">
          <ac:chgData name="Daniele Casson" userId="afc30597-5a83-4fe8-89e0-e1fe5654f601" providerId="ADAL" clId="{9054E37C-7132-4D7B-BE3B-9014D39AE02D}" dt="2021-02-22T10:48:09.132" v="2230" actId="1076"/>
          <ac:picMkLst>
            <pc:docMk/>
            <pc:sldMk cId="2278842243" sldId="2076137083"/>
            <ac:picMk id="5" creationId="{612E7CD6-0813-4AEA-BE4A-DC7CDD15B4C0}"/>
          </ac:picMkLst>
        </pc:picChg>
        <pc:picChg chg="add mod ord">
          <ac:chgData name="Daniele Casson" userId="afc30597-5a83-4fe8-89e0-e1fe5654f601" providerId="ADAL" clId="{9054E37C-7132-4D7B-BE3B-9014D39AE02D}" dt="2021-02-22T11:08:09.792" v="2462" actId="1076"/>
          <ac:picMkLst>
            <pc:docMk/>
            <pc:sldMk cId="2278842243" sldId="2076137083"/>
            <ac:picMk id="6" creationId="{A7DAC4E5-50C5-4557-9D84-90E87A9DE89D}"/>
          </ac:picMkLst>
        </pc:picChg>
        <pc:picChg chg="add mod ord">
          <ac:chgData name="Daniele Casson" userId="afc30597-5a83-4fe8-89e0-e1fe5654f601" providerId="ADAL" clId="{9054E37C-7132-4D7B-BE3B-9014D39AE02D}" dt="2021-02-22T10:57:29.508" v="2417" actId="1076"/>
          <ac:picMkLst>
            <pc:docMk/>
            <pc:sldMk cId="2278842243" sldId="2076137083"/>
            <ac:picMk id="7" creationId="{E4B695E1-001F-4011-A4BC-B26CFD98D37E}"/>
          </ac:picMkLst>
        </pc:picChg>
        <pc:picChg chg="add del mod ord">
          <ac:chgData name="Daniele Casson" userId="afc30597-5a83-4fe8-89e0-e1fe5654f601" providerId="ADAL" clId="{9054E37C-7132-4D7B-BE3B-9014D39AE02D}" dt="2021-02-22T11:06:41.245" v="2451" actId="478"/>
          <ac:picMkLst>
            <pc:docMk/>
            <pc:sldMk cId="2278842243" sldId="2076137083"/>
            <ac:picMk id="8" creationId="{C1572FD7-B4DD-46C7-AA23-B98AC4A3F962}"/>
          </ac:picMkLst>
        </pc:picChg>
        <pc:picChg chg="add del">
          <ac:chgData name="Daniele Casson" userId="afc30597-5a83-4fe8-89e0-e1fe5654f601" providerId="ADAL" clId="{9054E37C-7132-4D7B-BE3B-9014D39AE02D}" dt="2021-02-22T10:26:39.669" v="2113" actId="26606"/>
          <ac:picMkLst>
            <pc:docMk/>
            <pc:sldMk cId="2278842243" sldId="2076137083"/>
            <ac:picMk id="23" creationId="{02DD2BC0-6F29-4B4F-8D61-2DCF6D2E8E73}"/>
          </ac:picMkLst>
        </pc:picChg>
        <pc:picChg chg="add mod">
          <ac:chgData name="Daniele Casson" userId="afc30597-5a83-4fe8-89e0-e1fe5654f601" providerId="ADAL" clId="{9054E37C-7132-4D7B-BE3B-9014D39AE02D}" dt="2021-02-22T11:18:09.426" v="2485" actId="1076"/>
          <ac:picMkLst>
            <pc:docMk/>
            <pc:sldMk cId="2278842243" sldId="2076137083"/>
            <ac:picMk id="137" creationId="{55905D20-3C2C-4F00-B6F2-B93FE8EB9D92}"/>
          </ac:picMkLst>
        </pc:picChg>
        <pc:picChg chg="add mod modCrop">
          <ac:chgData name="Daniele Casson" userId="afc30597-5a83-4fe8-89e0-e1fe5654f601" providerId="ADAL" clId="{9054E37C-7132-4D7B-BE3B-9014D39AE02D}" dt="2021-02-22T10:48:33.460" v="2237" actId="1076"/>
          <ac:picMkLst>
            <pc:docMk/>
            <pc:sldMk cId="2278842243" sldId="2076137083"/>
            <ac:picMk id="139" creationId="{AFED2833-AA9C-4D8B-B6AF-DF7D1B29CA21}"/>
          </ac:picMkLst>
        </pc:picChg>
        <pc:picChg chg="add mod">
          <ac:chgData name="Daniele Casson" userId="afc30597-5a83-4fe8-89e0-e1fe5654f601" providerId="ADAL" clId="{9054E37C-7132-4D7B-BE3B-9014D39AE02D}" dt="2021-02-22T11:29:22.131" v="3585" actId="1076"/>
          <ac:picMkLst>
            <pc:docMk/>
            <pc:sldMk cId="2278842243" sldId="2076137083"/>
            <ac:picMk id="142" creationId="{C7C4DB5E-00C9-49F7-9E83-257953617889}"/>
          </ac:picMkLst>
        </pc:picChg>
        <pc:picChg chg="add mod">
          <ac:chgData name="Daniele Casson" userId="afc30597-5a83-4fe8-89e0-e1fe5654f601" providerId="ADAL" clId="{9054E37C-7132-4D7B-BE3B-9014D39AE02D}" dt="2021-02-22T11:29:39.121" v="3591" actId="1076"/>
          <ac:picMkLst>
            <pc:docMk/>
            <pc:sldMk cId="2278842243" sldId="2076137083"/>
            <ac:picMk id="144" creationId="{20D8B8F2-43B9-43A7-B339-3BDFBDCE9024}"/>
          </ac:picMkLst>
        </pc:picChg>
        <pc:picChg chg="add mod">
          <ac:chgData name="Daniele Casson" userId="afc30597-5a83-4fe8-89e0-e1fe5654f601" providerId="ADAL" clId="{9054E37C-7132-4D7B-BE3B-9014D39AE02D}" dt="2021-02-22T11:30:06.349" v="3640" actId="1076"/>
          <ac:picMkLst>
            <pc:docMk/>
            <pc:sldMk cId="2278842243" sldId="2076137083"/>
            <ac:picMk id="146" creationId="{29908296-B05D-47C1-86D9-10EF73554178}"/>
          </ac:picMkLst>
        </pc:picChg>
        <pc:picChg chg="add del mod">
          <ac:chgData name="Daniele Casson" userId="afc30597-5a83-4fe8-89e0-e1fe5654f601" providerId="ADAL" clId="{9054E37C-7132-4D7B-BE3B-9014D39AE02D}" dt="2021-02-22T10:56:20.178" v="2384" actId="931"/>
          <ac:picMkLst>
            <pc:docMk/>
            <pc:sldMk cId="2278842243" sldId="2076137083"/>
            <ac:picMk id="150" creationId="{F2257A76-B3BD-44E0-81B1-EE3741770AAE}"/>
          </ac:picMkLst>
        </pc:picChg>
        <pc:picChg chg="add mod">
          <ac:chgData name="Daniele Casson" userId="afc30597-5a83-4fe8-89e0-e1fe5654f601" providerId="ADAL" clId="{9054E37C-7132-4D7B-BE3B-9014D39AE02D}" dt="2021-02-22T11:08:11.772" v="2463" actId="1076"/>
          <ac:picMkLst>
            <pc:docMk/>
            <pc:sldMk cId="2278842243" sldId="2076137083"/>
            <ac:picMk id="152" creationId="{68684E1C-B148-49F3-BA7B-CE8BA5B4A489}"/>
          </ac:picMkLst>
        </pc:picChg>
        <pc:picChg chg="add mod">
          <ac:chgData name="Daniele Casson" userId="afc30597-5a83-4fe8-89e0-e1fe5654f601" providerId="ADAL" clId="{9054E37C-7132-4D7B-BE3B-9014D39AE02D}" dt="2021-02-22T11:29:37.846" v="3590" actId="1076"/>
          <ac:picMkLst>
            <pc:docMk/>
            <pc:sldMk cId="2278842243" sldId="2076137083"/>
            <ac:picMk id="155" creationId="{BC5BDE49-7B74-40D0-BFAE-1E38D74A20ED}"/>
          </ac:picMkLst>
        </pc:picChg>
        <pc:picChg chg="add mod">
          <ac:chgData name="Daniele Casson" userId="afc30597-5a83-4fe8-89e0-e1fe5654f601" providerId="ADAL" clId="{9054E37C-7132-4D7B-BE3B-9014D39AE02D}" dt="2021-02-22T11:29:36.528" v="3589" actId="1076"/>
          <ac:picMkLst>
            <pc:docMk/>
            <pc:sldMk cId="2278842243" sldId="2076137083"/>
            <ac:picMk id="157" creationId="{26C9924A-815C-4D5D-B1B3-1C85B2C7CB1D}"/>
          </ac:picMkLst>
        </pc:picChg>
        <pc:picChg chg="add mod">
          <ac:chgData name="Daniele Casson" userId="afc30597-5a83-4fe8-89e0-e1fe5654f601" providerId="ADAL" clId="{9054E37C-7132-4D7B-BE3B-9014D39AE02D}" dt="2021-02-22T11:17:56.932" v="2483" actId="1076"/>
          <ac:picMkLst>
            <pc:docMk/>
            <pc:sldMk cId="2278842243" sldId="2076137083"/>
            <ac:picMk id="159" creationId="{8A304466-4844-4C90-82B8-AB0982A9FC1A}"/>
          </ac:picMkLst>
        </pc:picChg>
        <pc:picChg chg="add mod">
          <ac:chgData name="Daniele Casson" userId="afc30597-5a83-4fe8-89e0-e1fe5654f601" providerId="ADAL" clId="{9054E37C-7132-4D7B-BE3B-9014D39AE02D}" dt="2021-02-22T11:17:55.783" v="2482" actId="1076"/>
          <ac:picMkLst>
            <pc:docMk/>
            <pc:sldMk cId="2278842243" sldId="2076137083"/>
            <ac:picMk id="161" creationId="{56C72417-FB6A-4E45-A70F-14AAF5C0BEEF}"/>
          </ac:picMkLst>
        </pc:picChg>
        <pc:picChg chg="add del mod">
          <ac:chgData name="Daniele Casson" userId="afc30597-5a83-4fe8-89e0-e1fe5654f601" providerId="ADAL" clId="{9054E37C-7132-4D7B-BE3B-9014D39AE02D}" dt="2021-02-22T11:10:56.657" v="2477" actId="931"/>
          <ac:picMkLst>
            <pc:docMk/>
            <pc:sldMk cId="2278842243" sldId="2076137083"/>
            <ac:picMk id="163" creationId="{102D2186-482A-4672-B0D8-B1898807F3EC}"/>
          </ac:picMkLst>
        </pc:picChg>
        <pc:picChg chg="add mod">
          <ac:chgData name="Daniele Casson" userId="afc30597-5a83-4fe8-89e0-e1fe5654f601" providerId="ADAL" clId="{9054E37C-7132-4D7B-BE3B-9014D39AE02D}" dt="2021-02-22T11:17:58.340" v="2484" actId="1076"/>
          <ac:picMkLst>
            <pc:docMk/>
            <pc:sldMk cId="2278842243" sldId="2076137083"/>
            <ac:picMk id="165" creationId="{C616208D-A90D-4315-89C0-BA99F79CFBEC}"/>
          </ac:picMkLst>
        </pc:picChg>
        <pc:picChg chg="add mod">
          <ac:chgData name="Daniele Casson" userId="afc30597-5a83-4fe8-89e0-e1fe5654f601" providerId="ADAL" clId="{9054E37C-7132-4D7B-BE3B-9014D39AE02D}" dt="2021-02-22T11:29:35.186" v="3588" actId="1076"/>
          <ac:picMkLst>
            <pc:docMk/>
            <pc:sldMk cId="2278842243" sldId="2076137083"/>
            <ac:picMk id="169" creationId="{7563F403-56E6-4E06-939A-1036A39E6447}"/>
          </ac:picMkLst>
        </pc:picChg>
        <pc:cxnChg chg="add del">
          <ac:chgData name="Daniele Casson" userId="afc30597-5a83-4fe8-89e0-e1fe5654f601" providerId="ADAL" clId="{9054E37C-7132-4D7B-BE3B-9014D39AE02D}" dt="2021-02-22T10:26:36.582" v="2111" actId="26606"/>
          <ac:cxnSpMkLst>
            <pc:docMk/>
            <pc:sldMk cId="2278842243" sldId="2076137083"/>
            <ac:cxnSpMk id="12" creationId="{DFDA47BC-3069-47F5-8257-24B3B1F76A08}"/>
          </ac:cxnSpMkLst>
        </pc:cxnChg>
        <pc:cxnChg chg="add del">
          <ac:chgData name="Daniele Casson" userId="afc30597-5a83-4fe8-89e0-e1fe5654f601" providerId="ADAL" clId="{9054E37C-7132-4D7B-BE3B-9014D39AE02D}" dt="2021-02-22T10:26:36.582" v="2111" actId="26606"/>
          <ac:cxnSpMkLst>
            <pc:docMk/>
            <pc:sldMk cId="2278842243" sldId="2076137083"/>
            <ac:cxnSpMk id="16" creationId="{942B920A-73AD-402A-8EEF-B88E1A9398B8}"/>
          </ac:cxnSpMkLst>
        </pc:cxnChg>
        <pc:cxnChg chg="add del">
          <ac:chgData name="Daniele Casson" userId="afc30597-5a83-4fe8-89e0-e1fe5654f601" providerId="ADAL" clId="{9054E37C-7132-4D7B-BE3B-9014D39AE02D}" dt="2021-02-22T10:26:36.582" v="2111" actId="26606"/>
          <ac:cxnSpMkLst>
            <pc:docMk/>
            <pc:sldMk cId="2278842243" sldId="2076137083"/>
            <ac:cxnSpMk id="18" creationId="{00C9EB70-BC82-414A-BF8D-AD7FC6727616}"/>
          </ac:cxnSpMkLst>
        </pc:cxnChg>
        <pc:cxnChg chg="add del">
          <ac:chgData name="Daniele Casson" userId="afc30597-5a83-4fe8-89e0-e1fe5654f601" providerId="ADAL" clId="{9054E37C-7132-4D7B-BE3B-9014D39AE02D}" dt="2021-02-22T10:26:36.582" v="2111" actId="26606"/>
          <ac:cxnSpMkLst>
            <pc:docMk/>
            <pc:sldMk cId="2278842243" sldId="2076137083"/>
            <ac:cxnSpMk id="20" creationId="{3217665F-0036-444A-8D4A-33AF36A36A42}"/>
          </ac:cxnSpMkLst>
        </pc:cxnChg>
        <pc:cxnChg chg="add del">
          <ac:chgData name="Daniele Casson" userId="afc30597-5a83-4fe8-89e0-e1fe5654f601" providerId="ADAL" clId="{9054E37C-7132-4D7B-BE3B-9014D39AE02D}" dt="2021-02-22T10:26:50.544" v="2115" actId="26606"/>
          <ac:cxnSpMkLst>
            <pc:docMk/>
            <pc:sldMk cId="2278842243" sldId="2076137083"/>
            <ac:cxnSpMk id="25" creationId="{DFDA47BC-3069-47F5-8257-24B3B1F76A08}"/>
          </ac:cxnSpMkLst>
        </pc:cxnChg>
        <pc:cxnChg chg="add del">
          <ac:chgData name="Daniele Casson" userId="afc30597-5a83-4fe8-89e0-e1fe5654f601" providerId="ADAL" clId="{9054E37C-7132-4D7B-BE3B-9014D39AE02D}" dt="2021-02-22T10:26:50.544" v="2115" actId="26606"/>
          <ac:cxnSpMkLst>
            <pc:docMk/>
            <pc:sldMk cId="2278842243" sldId="2076137083"/>
            <ac:cxnSpMk id="27" creationId="{942B920A-73AD-402A-8EEF-B88E1A9398B8}"/>
          </ac:cxnSpMkLst>
        </pc:cxnChg>
        <pc:cxnChg chg="add del">
          <ac:chgData name="Daniele Casson" userId="afc30597-5a83-4fe8-89e0-e1fe5654f601" providerId="ADAL" clId="{9054E37C-7132-4D7B-BE3B-9014D39AE02D}" dt="2021-02-22T10:26:50.544" v="2115" actId="26606"/>
          <ac:cxnSpMkLst>
            <pc:docMk/>
            <pc:sldMk cId="2278842243" sldId="2076137083"/>
            <ac:cxnSpMk id="28" creationId="{00C9EB70-BC82-414A-BF8D-AD7FC6727616}"/>
          </ac:cxnSpMkLst>
        </pc:cxnChg>
        <pc:cxnChg chg="add del">
          <ac:chgData name="Daniele Casson" userId="afc30597-5a83-4fe8-89e0-e1fe5654f601" providerId="ADAL" clId="{9054E37C-7132-4D7B-BE3B-9014D39AE02D}" dt="2021-02-22T10:26:50.544" v="2115" actId="26606"/>
          <ac:cxnSpMkLst>
            <pc:docMk/>
            <pc:sldMk cId="2278842243" sldId="2076137083"/>
            <ac:cxnSpMk id="29" creationId="{3217665F-0036-444A-8D4A-33AF36A36A42}"/>
          </ac:cxnSpMkLst>
        </pc:cxnChg>
        <pc:cxnChg chg="add del">
          <ac:chgData name="Daniele Casson" userId="afc30597-5a83-4fe8-89e0-e1fe5654f601" providerId="ADAL" clId="{9054E37C-7132-4D7B-BE3B-9014D39AE02D}" dt="2021-02-22T10:27:55.729" v="2128" actId="26606"/>
          <ac:cxnSpMkLst>
            <pc:docMk/>
            <pc:sldMk cId="2278842243" sldId="2076137083"/>
            <ac:cxnSpMk id="48" creationId="{982DC870-E8E5-4050-B10C-CC24FC67E50A}"/>
          </ac:cxnSpMkLst>
        </pc:cxnChg>
        <pc:cxnChg chg="add del">
          <ac:chgData name="Daniele Casson" userId="afc30597-5a83-4fe8-89e0-e1fe5654f601" providerId="ADAL" clId="{9054E37C-7132-4D7B-BE3B-9014D39AE02D}" dt="2021-02-22T10:27:55.729" v="2128" actId="26606"/>
          <ac:cxnSpMkLst>
            <pc:docMk/>
            <pc:sldMk cId="2278842243" sldId="2076137083"/>
            <ac:cxnSpMk id="49" creationId="{FF76A74F-C283-4DED-BD4D-086753B7CB00}"/>
          </ac:cxnSpMkLst>
        </pc:cxnChg>
        <pc:cxnChg chg="add del">
          <ac:chgData name="Daniele Casson" userId="afc30597-5a83-4fe8-89e0-e1fe5654f601" providerId="ADAL" clId="{9054E37C-7132-4D7B-BE3B-9014D39AE02D}" dt="2021-02-22T10:27:55.729" v="2128" actId="26606"/>
          <ac:cxnSpMkLst>
            <pc:docMk/>
            <pc:sldMk cId="2278842243" sldId="2076137083"/>
            <ac:cxnSpMk id="50" creationId="{3B2791FB-B2F7-4BBE-B8D8-74C37FF9E85C}"/>
          </ac:cxnSpMkLst>
        </pc:cxnChg>
        <pc:cxnChg chg="add del">
          <ac:chgData name="Daniele Casson" userId="afc30597-5a83-4fe8-89e0-e1fe5654f601" providerId="ADAL" clId="{9054E37C-7132-4D7B-BE3B-9014D39AE02D}" dt="2021-02-22T10:27:55.729" v="2128" actId="26606"/>
          <ac:cxnSpMkLst>
            <pc:docMk/>
            <pc:sldMk cId="2278842243" sldId="2076137083"/>
            <ac:cxnSpMk id="51" creationId="{9891B5DE-6811-4844-BB18-472A3F360EE5}"/>
          </ac:cxnSpMkLst>
        </pc:cxnChg>
        <pc:cxnChg chg="add del">
          <ac:chgData name="Daniele Casson" userId="afc30597-5a83-4fe8-89e0-e1fe5654f601" providerId="ADAL" clId="{9054E37C-7132-4D7B-BE3B-9014D39AE02D}" dt="2021-02-22T10:27:55.729" v="2128" actId="26606"/>
          <ac:cxnSpMkLst>
            <pc:docMk/>
            <pc:sldMk cId="2278842243" sldId="2076137083"/>
            <ac:cxnSpMk id="52" creationId="{77A9CA3A-7216-41E0-B3CD-058077FD396D}"/>
          </ac:cxnSpMkLst>
        </pc:cxnChg>
        <pc:cxnChg chg="add del">
          <ac:chgData name="Daniele Casson" userId="afc30597-5a83-4fe8-89e0-e1fe5654f601" providerId="ADAL" clId="{9054E37C-7132-4D7B-BE3B-9014D39AE02D}" dt="2021-02-22T10:28:02.190" v="2130" actId="26606"/>
          <ac:cxnSpMkLst>
            <pc:docMk/>
            <pc:sldMk cId="2278842243" sldId="2076137083"/>
            <ac:cxnSpMk id="56" creationId="{1918D9D3-1370-4FF6-9DFC-9F87F9039590}"/>
          </ac:cxnSpMkLst>
        </pc:cxnChg>
        <pc:cxnChg chg="add del">
          <ac:chgData name="Daniele Casson" userId="afc30597-5a83-4fe8-89e0-e1fe5654f601" providerId="ADAL" clId="{9054E37C-7132-4D7B-BE3B-9014D39AE02D}" dt="2021-02-22T10:42:23.237" v="2186" actId="26606"/>
          <ac:cxnSpMkLst>
            <pc:docMk/>
            <pc:sldMk cId="2278842243" sldId="2076137083"/>
            <ac:cxnSpMk id="83" creationId="{DC034BB4-8B50-4484-85C4-0CE4699284D7}"/>
          </ac:cxnSpMkLst>
        </pc:cxnChg>
        <pc:cxnChg chg="add del">
          <ac:chgData name="Daniele Casson" userId="afc30597-5a83-4fe8-89e0-e1fe5654f601" providerId="ADAL" clId="{9054E37C-7132-4D7B-BE3B-9014D39AE02D}" dt="2021-02-22T10:42:23.237" v="2186" actId="26606"/>
          <ac:cxnSpMkLst>
            <pc:docMk/>
            <pc:sldMk cId="2278842243" sldId="2076137083"/>
            <ac:cxnSpMk id="85" creationId="{81B200F7-B57A-4824-BB91-B6624450A5AC}"/>
          </ac:cxnSpMkLst>
        </pc:cxnChg>
        <pc:cxnChg chg="add del">
          <ac:chgData name="Daniele Casson" userId="afc30597-5a83-4fe8-89e0-e1fe5654f601" providerId="ADAL" clId="{9054E37C-7132-4D7B-BE3B-9014D39AE02D}" dt="2021-02-22T10:42:23.237" v="2186" actId="26606"/>
          <ac:cxnSpMkLst>
            <pc:docMk/>
            <pc:sldMk cId="2278842243" sldId="2076137083"/>
            <ac:cxnSpMk id="87" creationId="{1902062F-7F47-41E5-8574-2D1492D58ED3}"/>
          </ac:cxnSpMkLst>
        </pc:cxnChg>
        <pc:cxnChg chg="add del">
          <ac:chgData name="Daniele Casson" userId="afc30597-5a83-4fe8-89e0-e1fe5654f601" providerId="ADAL" clId="{9054E37C-7132-4D7B-BE3B-9014D39AE02D}" dt="2021-02-22T10:42:23.237" v="2186" actId="26606"/>
          <ac:cxnSpMkLst>
            <pc:docMk/>
            <pc:sldMk cId="2278842243" sldId="2076137083"/>
            <ac:cxnSpMk id="89" creationId="{FA92245C-961F-47D5-9691-272D28692D45}"/>
          </ac:cxnSpMkLst>
        </pc:cxnChg>
      </pc:sldChg>
      <pc:sldChg chg="delSp new del mod modClrScheme chgLayout">
        <pc:chgData name="Daniele Casson" userId="afc30597-5a83-4fe8-89e0-e1fe5654f601" providerId="ADAL" clId="{9054E37C-7132-4D7B-BE3B-9014D39AE02D}" dt="2021-02-22T10:46:05.152" v="2207" actId="2696"/>
        <pc:sldMkLst>
          <pc:docMk/>
          <pc:sldMk cId="1059414611" sldId="2076137084"/>
        </pc:sldMkLst>
        <pc:spChg chg="del">
          <ac:chgData name="Daniele Casson" userId="afc30597-5a83-4fe8-89e0-e1fe5654f601" providerId="ADAL" clId="{9054E37C-7132-4D7B-BE3B-9014D39AE02D}" dt="2021-02-22T10:44:05.108" v="2203" actId="700"/>
          <ac:spMkLst>
            <pc:docMk/>
            <pc:sldMk cId="1059414611" sldId="2076137084"/>
            <ac:spMk id="2" creationId="{3D3B8F2E-2F05-4A96-A7ED-B1655FCC3AC0}"/>
          </ac:spMkLst>
        </pc:spChg>
        <pc:spChg chg="del">
          <ac:chgData name="Daniele Casson" userId="afc30597-5a83-4fe8-89e0-e1fe5654f601" providerId="ADAL" clId="{9054E37C-7132-4D7B-BE3B-9014D39AE02D}" dt="2021-02-22T10:44:05.108" v="2203" actId="700"/>
          <ac:spMkLst>
            <pc:docMk/>
            <pc:sldMk cId="1059414611" sldId="2076137084"/>
            <ac:spMk id="3" creationId="{B19DEC41-29F5-4858-B85F-4CB4643C3323}"/>
          </ac:spMkLst>
        </pc:spChg>
      </pc:sldChg>
      <pc:sldChg chg="addSp delSp modSp new add del mod setBg modShow modNotesTx">
        <pc:chgData name="Daniele Casson" userId="afc30597-5a83-4fe8-89e0-e1fe5654f601" providerId="ADAL" clId="{9054E37C-7132-4D7B-BE3B-9014D39AE02D}" dt="2021-02-24T12:57:24.287" v="11391" actId="2696"/>
        <pc:sldMkLst>
          <pc:docMk/>
          <pc:sldMk cId="4077585004" sldId="2076137084"/>
        </pc:sldMkLst>
        <pc:spChg chg="mod ord">
          <ac:chgData name="Daniele Casson" userId="afc30597-5a83-4fe8-89e0-e1fe5654f601" providerId="ADAL" clId="{9054E37C-7132-4D7B-BE3B-9014D39AE02D}" dt="2021-02-22T13:43:39.162" v="3850" actId="1076"/>
          <ac:spMkLst>
            <pc:docMk/>
            <pc:sldMk cId="4077585004" sldId="2076137084"/>
            <ac:spMk id="2" creationId="{00D10999-E8C7-4842-BFA5-F21EAB51A9DC}"/>
          </ac:spMkLst>
        </pc:spChg>
        <pc:spChg chg="del">
          <ac:chgData name="Daniele Casson" userId="afc30597-5a83-4fe8-89e0-e1fe5654f601" providerId="ADAL" clId="{9054E37C-7132-4D7B-BE3B-9014D39AE02D}" dt="2021-02-22T12:48:52.069" v="3706" actId="478"/>
          <ac:spMkLst>
            <pc:docMk/>
            <pc:sldMk cId="4077585004" sldId="2076137084"/>
            <ac:spMk id="3" creationId="{98EB38A6-4AC1-4058-AE83-DD0E2A211929}"/>
          </ac:spMkLst>
        </pc:spChg>
        <pc:spChg chg="add del">
          <ac:chgData name="Daniele Casson" userId="afc30597-5a83-4fe8-89e0-e1fe5654f601" providerId="ADAL" clId="{9054E37C-7132-4D7B-BE3B-9014D39AE02D}" dt="2021-02-22T13:41:49.507" v="3841" actId="26606"/>
          <ac:spMkLst>
            <pc:docMk/>
            <pc:sldMk cId="4077585004" sldId="2076137084"/>
            <ac:spMk id="12" creationId="{B4D3D850-2041-4B7C-AED9-54DA385B14F7}"/>
          </ac:spMkLst>
        </pc:spChg>
        <pc:spChg chg="add del">
          <ac:chgData name="Daniele Casson" userId="afc30597-5a83-4fe8-89e0-e1fe5654f601" providerId="ADAL" clId="{9054E37C-7132-4D7B-BE3B-9014D39AE02D}" dt="2021-02-22T13:41:49.507" v="3841" actId="26606"/>
          <ac:spMkLst>
            <pc:docMk/>
            <pc:sldMk cId="4077585004" sldId="2076137084"/>
            <ac:spMk id="14" creationId="{B497CCB5-5FC2-473C-AFCC-2430CEF1DF71}"/>
          </ac:spMkLst>
        </pc:spChg>
        <pc:spChg chg="add del">
          <ac:chgData name="Daniele Casson" userId="afc30597-5a83-4fe8-89e0-e1fe5654f601" providerId="ADAL" clId="{9054E37C-7132-4D7B-BE3B-9014D39AE02D}" dt="2021-02-22T13:41:49.507" v="3841" actId="26606"/>
          <ac:spMkLst>
            <pc:docMk/>
            <pc:sldMk cId="4077585004" sldId="2076137084"/>
            <ac:spMk id="16" creationId="{599C8C75-BFDF-44E7-A028-EEB5EDD58817}"/>
          </ac:spMkLst>
        </pc:spChg>
        <pc:picChg chg="add del mod ord">
          <ac:chgData name="Daniele Casson" userId="afc30597-5a83-4fe8-89e0-e1fe5654f601" providerId="ADAL" clId="{9054E37C-7132-4D7B-BE3B-9014D39AE02D}" dt="2021-02-22T13:43:18.630" v="3842" actId="478"/>
          <ac:picMkLst>
            <pc:docMk/>
            <pc:sldMk cId="4077585004" sldId="2076137084"/>
            <ac:picMk id="5" creationId="{8B5E4F58-A798-4C42-9CD5-D8FF9528A3FE}"/>
          </ac:picMkLst>
        </pc:picChg>
        <pc:picChg chg="add mod modCrop">
          <ac:chgData name="Daniele Casson" userId="afc30597-5a83-4fe8-89e0-e1fe5654f601" providerId="ADAL" clId="{9054E37C-7132-4D7B-BE3B-9014D39AE02D}" dt="2021-02-22T13:49:06.817" v="3977" actId="1076"/>
          <ac:picMkLst>
            <pc:docMk/>
            <pc:sldMk cId="4077585004" sldId="2076137084"/>
            <ac:picMk id="7" creationId="{48A419D7-D39A-41C8-ADE6-AAB703DE1435}"/>
          </ac:picMkLst>
        </pc:picChg>
        <pc:picChg chg="add del mod">
          <ac:chgData name="Daniele Casson" userId="afc30597-5a83-4fe8-89e0-e1fe5654f601" providerId="ADAL" clId="{9054E37C-7132-4D7B-BE3B-9014D39AE02D}" dt="2021-02-22T13:48:14.018" v="3964" actId="478"/>
          <ac:picMkLst>
            <pc:docMk/>
            <pc:sldMk cId="4077585004" sldId="2076137084"/>
            <ac:picMk id="9" creationId="{D45D2C4B-7BE7-40C1-8CDC-08EEB018F18A}"/>
          </ac:picMkLst>
        </pc:picChg>
        <pc:picChg chg="add mod ord">
          <ac:chgData name="Daniele Casson" userId="afc30597-5a83-4fe8-89e0-e1fe5654f601" providerId="ADAL" clId="{9054E37C-7132-4D7B-BE3B-9014D39AE02D}" dt="2021-02-22T13:48:40.641" v="3970" actId="14100"/>
          <ac:picMkLst>
            <pc:docMk/>
            <pc:sldMk cId="4077585004" sldId="2076137084"/>
            <ac:picMk id="11" creationId="{5264A15A-CBDA-4C4C-8819-6BBD1F6C5CC4}"/>
          </ac:picMkLst>
        </pc:picChg>
        <pc:picChg chg="add mod">
          <ac:chgData name="Daniele Casson" userId="afc30597-5a83-4fe8-89e0-e1fe5654f601" providerId="ADAL" clId="{9054E37C-7132-4D7B-BE3B-9014D39AE02D}" dt="2021-02-22T13:44:05.027" v="3852" actId="1076"/>
          <ac:picMkLst>
            <pc:docMk/>
            <pc:sldMk cId="4077585004" sldId="2076137084"/>
            <ac:picMk id="13" creationId="{D7A8F607-0828-4272-ABC5-435B2E7805E8}"/>
          </ac:picMkLst>
        </pc:picChg>
        <pc:picChg chg="add mod">
          <ac:chgData name="Daniele Casson" userId="afc30597-5a83-4fe8-89e0-e1fe5654f601" providerId="ADAL" clId="{9054E37C-7132-4D7B-BE3B-9014D39AE02D}" dt="2021-02-22T13:48:45.648" v="3972" actId="1076"/>
          <ac:picMkLst>
            <pc:docMk/>
            <pc:sldMk cId="4077585004" sldId="2076137084"/>
            <ac:picMk id="15" creationId="{6616EEB5-1B3A-4BB8-8090-FB11EE522D7A}"/>
          </ac:picMkLst>
        </pc:picChg>
        <pc:picChg chg="add mod">
          <ac:chgData name="Daniele Casson" userId="afc30597-5a83-4fe8-89e0-e1fe5654f601" providerId="ADAL" clId="{9054E37C-7132-4D7B-BE3B-9014D39AE02D}" dt="2021-02-22T13:49:23.513" v="3982" actId="1076"/>
          <ac:picMkLst>
            <pc:docMk/>
            <pc:sldMk cId="4077585004" sldId="2076137084"/>
            <ac:picMk id="17" creationId="{34189A12-CC13-4FE3-94E3-79F6249EAF08}"/>
          </ac:picMkLst>
        </pc:picChg>
        <pc:picChg chg="add mod">
          <ac:chgData name="Daniele Casson" userId="afc30597-5a83-4fe8-89e0-e1fe5654f601" providerId="ADAL" clId="{9054E37C-7132-4D7B-BE3B-9014D39AE02D}" dt="2021-02-22T13:44:34.705" v="3868" actId="1076"/>
          <ac:picMkLst>
            <pc:docMk/>
            <pc:sldMk cId="4077585004" sldId="2076137084"/>
            <ac:picMk id="18" creationId="{6A8EA430-3DEB-4387-8225-640C9F94EACE}"/>
          </ac:picMkLst>
        </pc:picChg>
        <pc:picChg chg="add mod">
          <ac:chgData name="Daniele Casson" userId="afc30597-5a83-4fe8-89e0-e1fe5654f601" providerId="ADAL" clId="{9054E37C-7132-4D7B-BE3B-9014D39AE02D}" dt="2021-02-22T13:48:43.361" v="3971" actId="1076"/>
          <ac:picMkLst>
            <pc:docMk/>
            <pc:sldMk cId="4077585004" sldId="2076137084"/>
            <ac:picMk id="19" creationId="{8233741F-9E8C-4343-B229-4076B4A9C7FD}"/>
          </ac:picMkLst>
        </pc:picChg>
        <pc:picChg chg="add mod">
          <ac:chgData name="Daniele Casson" userId="afc30597-5a83-4fe8-89e0-e1fe5654f601" providerId="ADAL" clId="{9054E37C-7132-4D7B-BE3B-9014D39AE02D}" dt="2021-02-22T13:49:26.952" v="3984" actId="1076"/>
          <ac:picMkLst>
            <pc:docMk/>
            <pc:sldMk cId="4077585004" sldId="2076137084"/>
            <ac:picMk id="20" creationId="{57A20CBF-4B0C-43A5-9F87-E77A33F2AEDF}"/>
          </ac:picMkLst>
        </pc:picChg>
        <pc:picChg chg="add mod">
          <ac:chgData name="Daniele Casson" userId="afc30597-5a83-4fe8-89e0-e1fe5654f601" providerId="ADAL" clId="{9054E37C-7132-4D7B-BE3B-9014D39AE02D}" dt="2021-02-22T13:49:25.167" v="3983" actId="1076"/>
          <ac:picMkLst>
            <pc:docMk/>
            <pc:sldMk cId="4077585004" sldId="2076137084"/>
            <ac:picMk id="21" creationId="{49A8CB2C-8157-4890-B633-623C2E2A143D}"/>
          </ac:picMkLst>
        </pc:picChg>
        <pc:picChg chg="add mod">
          <ac:chgData name="Daniele Casson" userId="afc30597-5a83-4fe8-89e0-e1fe5654f601" providerId="ADAL" clId="{9054E37C-7132-4D7B-BE3B-9014D39AE02D}" dt="2021-02-22T13:49:17.993" v="3980" actId="1076"/>
          <ac:picMkLst>
            <pc:docMk/>
            <pc:sldMk cId="4077585004" sldId="2076137084"/>
            <ac:picMk id="22" creationId="{8AEE31A4-DBE5-408E-8DCC-AB2C05246FFB}"/>
          </ac:picMkLst>
        </pc:picChg>
      </pc:sldChg>
      <pc:sldChg chg="modSp new del mod">
        <pc:chgData name="Daniele Casson" userId="afc30597-5a83-4fe8-89e0-e1fe5654f601" providerId="ADAL" clId="{9054E37C-7132-4D7B-BE3B-9014D39AE02D}" dt="2021-02-22T15:04:47.864" v="5175" actId="2696"/>
        <pc:sldMkLst>
          <pc:docMk/>
          <pc:sldMk cId="4052012317" sldId="2076137085"/>
        </pc:sldMkLst>
        <pc:spChg chg="mod">
          <ac:chgData name="Daniele Casson" userId="afc30597-5a83-4fe8-89e0-e1fe5654f601" providerId="ADAL" clId="{9054E37C-7132-4D7B-BE3B-9014D39AE02D}" dt="2021-02-22T13:50:02.545" v="3995" actId="20577"/>
          <ac:spMkLst>
            <pc:docMk/>
            <pc:sldMk cId="4052012317" sldId="2076137085"/>
            <ac:spMk id="2" creationId="{622D5EEA-D97B-499F-B744-5D484C5717E9}"/>
          </ac:spMkLst>
        </pc:spChg>
        <pc:spChg chg="mod">
          <ac:chgData name="Daniele Casson" userId="afc30597-5a83-4fe8-89e0-e1fe5654f601" providerId="ADAL" clId="{9054E37C-7132-4D7B-BE3B-9014D39AE02D}" dt="2021-02-22T13:50:06.288" v="4002" actId="20577"/>
          <ac:spMkLst>
            <pc:docMk/>
            <pc:sldMk cId="4052012317" sldId="2076137085"/>
            <ac:spMk id="3" creationId="{B77F3537-EA24-4D12-8F04-7684A57866D9}"/>
          </ac:spMkLst>
        </pc:spChg>
      </pc:sldChg>
      <pc:sldChg chg="addSp delSp modSp new del mod setBg modNotesTx">
        <pc:chgData name="Daniele Casson" userId="afc30597-5a83-4fe8-89e0-e1fe5654f601" providerId="ADAL" clId="{9054E37C-7132-4D7B-BE3B-9014D39AE02D}" dt="2021-02-23T13:25:51.451" v="7678" actId="2696"/>
        <pc:sldMkLst>
          <pc:docMk/>
          <pc:sldMk cId="1251823675" sldId="2076137086"/>
        </pc:sldMkLst>
        <pc:spChg chg="mod ord">
          <ac:chgData name="Daniele Casson" userId="afc30597-5a83-4fe8-89e0-e1fe5654f601" providerId="ADAL" clId="{9054E37C-7132-4D7B-BE3B-9014D39AE02D}" dt="2021-02-22T14:03:08.417" v="4072" actId="26606"/>
          <ac:spMkLst>
            <pc:docMk/>
            <pc:sldMk cId="1251823675" sldId="2076137086"/>
            <ac:spMk id="2" creationId="{BCDBA82B-C6E2-496C-8F61-A1FA9900BDFE}"/>
          </ac:spMkLst>
        </pc:spChg>
        <pc:spChg chg="del">
          <ac:chgData name="Daniele Casson" userId="afc30597-5a83-4fe8-89e0-e1fe5654f601" providerId="ADAL" clId="{9054E37C-7132-4D7B-BE3B-9014D39AE02D}" dt="2021-02-22T13:54:31.328" v="4004" actId="478"/>
          <ac:spMkLst>
            <pc:docMk/>
            <pc:sldMk cId="1251823675" sldId="2076137086"/>
            <ac:spMk id="3" creationId="{09EE67E8-C785-4DF9-A7F9-E67A6389C8D9}"/>
          </ac:spMkLst>
        </pc:spChg>
        <pc:spChg chg="add mod">
          <ac:chgData name="Daniele Casson" userId="afc30597-5a83-4fe8-89e0-e1fe5654f601" providerId="ADAL" clId="{9054E37C-7132-4D7B-BE3B-9014D39AE02D}" dt="2021-02-22T14:05:53.411" v="4194" actId="1076"/>
          <ac:spMkLst>
            <pc:docMk/>
            <pc:sldMk cId="1251823675" sldId="2076137086"/>
            <ac:spMk id="18" creationId="{A0CB546C-A8CF-4C38-B024-34FB99C89300}"/>
          </ac:spMkLst>
        </pc:spChg>
        <pc:spChg chg="add mod">
          <ac:chgData name="Daniele Casson" userId="afc30597-5a83-4fe8-89e0-e1fe5654f601" providerId="ADAL" clId="{9054E37C-7132-4D7B-BE3B-9014D39AE02D}" dt="2021-02-22T14:07:59.819" v="4313" actId="1076"/>
          <ac:spMkLst>
            <pc:docMk/>
            <pc:sldMk cId="1251823675" sldId="2076137086"/>
            <ac:spMk id="21" creationId="{5EBA6E93-E01B-492C-A672-1BE7C6AE1553}"/>
          </ac:spMkLst>
        </pc:spChg>
        <pc:spChg chg="add">
          <ac:chgData name="Daniele Casson" userId="afc30597-5a83-4fe8-89e0-e1fe5654f601" providerId="ADAL" clId="{9054E37C-7132-4D7B-BE3B-9014D39AE02D}" dt="2021-02-22T14:03:08.417" v="4072" actId="26606"/>
          <ac:spMkLst>
            <pc:docMk/>
            <pc:sldMk cId="1251823675" sldId="2076137086"/>
            <ac:spMk id="22" creationId="{73DE2CFE-42F2-48F0-8706-5264E012B10C}"/>
          </ac:spMkLst>
        </pc:spChg>
        <pc:spChg chg="add mod">
          <ac:chgData name="Daniele Casson" userId="afc30597-5a83-4fe8-89e0-e1fe5654f601" providerId="ADAL" clId="{9054E37C-7132-4D7B-BE3B-9014D39AE02D}" dt="2021-02-22T14:08:42.547" v="4350" actId="1076"/>
          <ac:spMkLst>
            <pc:docMk/>
            <pc:sldMk cId="1251823675" sldId="2076137086"/>
            <ac:spMk id="23" creationId="{12B29D4D-3555-4DC4-A1CC-E4F944D702A0}"/>
          </ac:spMkLst>
        </pc:spChg>
        <pc:spChg chg="add mod">
          <ac:chgData name="Daniele Casson" userId="afc30597-5a83-4fe8-89e0-e1fe5654f601" providerId="ADAL" clId="{9054E37C-7132-4D7B-BE3B-9014D39AE02D}" dt="2021-02-22T14:08:39.891" v="4349" actId="1076"/>
          <ac:spMkLst>
            <pc:docMk/>
            <pc:sldMk cId="1251823675" sldId="2076137086"/>
            <ac:spMk id="24" creationId="{5593D189-CBD6-4447-AB6A-1CCB1E808B01}"/>
          </ac:spMkLst>
        </pc:spChg>
        <pc:spChg chg="add mod">
          <ac:chgData name="Daniele Casson" userId="afc30597-5a83-4fe8-89e0-e1fe5654f601" providerId="ADAL" clId="{9054E37C-7132-4D7B-BE3B-9014D39AE02D}" dt="2021-02-22T14:07:18.108" v="4279" actId="20577"/>
          <ac:spMkLst>
            <pc:docMk/>
            <pc:sldMk cId="1251823675" sldId="2076137086"/>
            <ac:spMk id="25" creationId="{963395E1-B582-4D41-BF0E-2DD508CBDA91}"/>
          </ac:spMkLst>
        </pc:spChg>
        <pc:spChg chg="add mod">
          <ac:chgData name="Daniele Casson" userId="afc30597-5a83-4fe8-89e0-e1fe5654f601" providerId="ADAL" clId="{9054E37C-7132-4D7B-BE3B-9014D39AE02D}" dt="2021-02-22T14:07:55.762" v="4311" actId="1076"/>
          <ac:spMkLst>
            <pc:docMk/>
            <pc:sldMk cId="1251823675" sldId="2076137086"/>
            <ac:spMk id="26" creationId="{83E5A77F-2983-4F2C-8CB7-D148FB8890BE}"/>
          </ac:spMkLst>
        </pc:spChg>
        <pc:spChg chg="add mod">
          <ac:chgData name="Daniele Casson" userId="afc30597-5a83-4fe8-89e0-e1fe5654f601" providerId="ADAL" clId="{9054E37C-7132-4D7B-BE3B-9014D39AE02D}" dt="2021-02-22T14:08:14.523" v="4327" actId="14100"/>
          <ac:spMkLst>
            <pc:docMk/>
            <pc:sldMk cId="1251823675" sldId="2076137086"/>
            <ac:spMk id="27" creationId="{160C7644-6A14-4FFC-8121-FE3A41D7E002}"/>
          </ac:spMkLst>
        </pc:spChg>
        <pc:spChg chg="add mod">
          <ac:chgData name="Daniele Casson" userId="afc30597-5a83-4fe8-89e0-e1fe5654f601" providerId="ADAL" clId="{9054E37C-7132-4D7B-BE3B-9014D39AE02D}" dt="2021-02-22T14:08:37.353" v="4348" actId="1076"/>
          <ac:spMkLst>
            <pc:docMk/>
            <pc:sldMk cId="1251823675" sldId="2076137086"/>
            <ac:spMk id="28" creationId="{C7704B51-D4ED-4417-BA32-51D790CAA968}"/>
          </ac:spMkLst>
        </pc:spChg>
        <pc:picChg chg="add mod">
          <ac:chgData name="Daniele Casson" userId="afc30597-5a83-4fe8-89e0-e1fe5654f601" providerId="ADAL" clId="{9054E37C-7132-4D7B-BE3B-9014D39AE02D}" dt="2021-02-22T14:07:51.002" v="4310" actId="1076"/>
          <ac:picMkLst>
            <pc:docMk/>
            <pc:sldMk cId="1251823675" sldId="2076137086"/>
            <ac:picMk id="5" creationId="{FDDC636B-B28A-45A3-A87C-CB6EC4898EDD}"/>
          </ac:picMkLst>
        </pc:picChg>
        <pc:picChg chg="add mod">
          <ac:chgData name="Daniele Casson" userId="afc30597-5a83-4fe8-89e0-e1fe5654f601" providerId="ADAL" clId="{9054E37C-7132-4D7B-BE3B-9014D39AE02D}" dt="2021-02-22T14:07:41.433" v="4304" actId="1076"/>
          <ac:picMkLst>
            <pc:docMk/>
            <pc:sldMk cId="1251823675" sldId="2076137086"/>
            <ac:picMk id="7" creationId="{D7F895FC-21E4-4D2D-AA51-3FD51A9A5B8F}"/>
          </ac:picMkLst>
        </pc:picChg>
        <pc:picChg chg="add mod">
          <ac:chgData name="Daniele Casson" userId="afc30597-5a83-4fe8-89e0-e1fe5654f601" providerId="ADAL" clId="{9054E37C-7132-4D7B-BE3B-9014D39AE02D}" dt="2021-02-22T14:07:46.291" v="4306" actId="1076"/>
          <ac:picMkLst>
            <pc:docMk/>
            <pc:sldMk cId="1251823675" sldId="2076137086"/>
            <ac:picMk id="9" creationId="{7CD4DDCE-AEFE-4598-8826-B3708A594296}"/>
          </ac:picMkLst>
        </pc:picChg>
        <pc:picChg chg="add mod">
          <ac:chgData name="Daniele Casson" userId="afc30597-5a83-4fe8-89e0-e1fe5654f601" providerId="ADAL" clId="{9054E37C-7132-4D7B-BE3B-9014D39AE02D}" dt="2021-02-22T14:05:02.282" v="4113" actId="1076"/>
          <ac:picMkLst>
            <pc:docMk/>
            <pc:sldMk cId="1251823675" sldId="2076137086"/>
            <ac:picMk id="11" creationId="{8DA891E0-C5C0-41F4-9111-61F0BBB7B6C0}"/>
          </ac:picMkLst>
        </pc:picChg>
        <pc:picChg chg="add mod">
          <ac:chgData name="Daniele Casson" userId="afc30597-5a83-4fe8-89e0-e1fe5654f601" providerId="ADAL" clId="{9054E37C-7132-4D7B-BE3B-9014D39AE02D}" dt="2021-02-22T14:07:44.273" v="4305" actId="1076"/>
          <ac:picMkLst>
            <pc:docMk/>
            <pc:sldMk cId="1251823675" sldId="2076137086"/>
            <ac:picMk id="13" creationId="{4851D135-A540-438D-AFC9-FE2F8D7CAA5E}"/>
          </ac:picMkLst>
        </pc:picChg>
        <pc:picChg chg="add mod">
          <ac:chgData name="Daniele Casson" userId="afc30597-5a83-4fe8-89e0-e1fe5654f601" providerId="ADAL" clId="{9054E37C-7132-4D7B-BE3B-9014D39AE02D}" dt="2021-02-22T14:07:49.874" v="4309" actId="1076"/>
          <ac:picMkLst>
            <pc:docMk/>
            <pc:sldMk cId="1251823675" sldId="2076137086"/>
            <ac:picMk id="15" creationId="{A36CF390-9317-4583-8838-42B183CE721B}"/>
          </ac:picMkLst>
        </pc:picChg>
        <pc:picChg chg="add mod">
          <ac:chgData name="Daniele Casson" userId="afc30597-5a83-4fe8-89e0-e1fe5654f601" providerId="ADAL" clId="{9054E37C-7132-4D7B-BE3B-9014D39AE02D}" dt="2021-02-22T14:07:47.746" v="4307" actId="1076"/>
          <ac:picMkLst>
            <pc:docMk/>
            <pc:sldMk cId="1251823675" sldId="2076137086"/>
            <ac:picMk id="17" creationId="{35BFF0B9-A868-4A22-98E4-1BBE73C2B9AA}"/>
          </ac:picMkLst>
        </pc:picChg>
        <pc:picChg chg="add mod">
          <ac:chgData name="Daniele Casson" userId="afc30597-5a83-4fe8-89e0-e1fe5654f601" providerId="ADAL" clId="{9054E37C-7132-4D7B-BE3B-9014D39AE02D}" dt="2021-02-22T14:07:48.930" v="4308" actId="1076"/>
          <ac:picMkLst>
            <pc:docMk/>
            <pc:sldMk cId="1251823675" sldId="2076137086"/>
            <ac:picMk id="19" creationId="{1AF88639-D520-43AB-8D97-650A4231C2C0}"/>
          </ac:picMkLst>
        </pc:picChg>
      </pc:sldChg>
      <pc:sldChg chg="modSp mod modNotesTx">
        <pc:chgData name="Daniele Casson" userId="afc30597-5a83-4fe8-89e0-e1fe5654f601" providerId="ADAL" clId="{9054E37C-7132-4D7B-BE3B-9014D39AE02D}" dt="2021-02-26T08:11:40.077" v="15254" actId="20577"/>
        <pc:sldMkLst>
          <pc:docMk/>
          <pc:sldMk cId="4251693920" sldId="2076137087"/>
        </pc:sldMkLst>
        <pc:spChg chg="mod">
          <ac:chgData name="Daniele Casson" userId="afc30597-5a83-4fe8-89e0-e1fe5654f601" providerId="ADAL" clId="{9054E37C-7132-4D7B-BE3B-9014D39AE02D}" dt="2021-02-24T14:38:17.803" v="13675" actId="115"/>
          <ac:spMkLst>
            <pc:docMk/>
            <pc:sldMk cId="4251693920" sldId="2076137087"/>
            <ac:spMk id="18" creationId="{BA0FE6FD-D8AB-4C22-8A6E-B919A80A3024}"/>
          </ac:spMkLst>
        </pc:spChg>
        <pc:spChg chg="mod">
          <ac:chgData name="Daniele Casson" userId="afc30597-5a83-4fe8-89e0-e1fe5654f601" providerId="ADAL" clId="{9054E37C-7132-4D7B-BE3B-9014D39AE02D}" dt="2021-02-22T15:06:56.116" v="5198" actId="14100"/>
          <ac:spMkLst>
            <pc:docMk/>
            <pc:sldMk cId="4251693920" sldId="2076137087"/>
            <ac:spMk id="32" creationId="{5D9E842D-51E9-4721-8E81-E6FE1BD9CDF2}"/>
          </ac:spMkLst>
        </pc:spChg>
        <pc:picChg chg="mod">
          <ac:chgData name="Daniele Casson" userId="afc30597-5a83-4fe8-89e0-e1fe5654f601" providerId="ADAL" clId="{9054E37C-7132-4D7B-BE3B-9014D39AE02D}" dt="2021-02-22T15:06:51.333" v="5197" actId="732"/>
          <ac:picMkLst>
            <pc:docMk/>
            <pc:sldMk cId="4251693920" sldId="2076137087"/>
            <ac:picMk id="28" creationId="{00000000-0000-0000-0000-000000000000}"/>
          </ac:picMkLst>
        </pc:picChg>
      </pc:sldChg>
      <pc:sldChg chg="addSp delSp modSp new mod modAnim modNotesTx">
        <pc:chgData name="Daniele Casson" userId="afc30597-5a83-4fe8-89e0-e1fe5654f601" providerId="ADAL" clId="{9054E37C-7132-4D7B-BE3B-9014D39AE02D}" dt="2021-02-26T07:52:57.547" v="14539" actId="113"/>
        <pc:sldMkLst>
          <pc:docMk/>
          <pc:sldMk cId="176487813" sldId="2076137088"/>
        </pc:sldMkLst>
        <pc:spChg chg="mod">
          <ac:chgData name="Daniele Casson" userId="afc30597-5a83-4fe8-89e0-e1fe5654f601" providerId="ADAL" clId="{9054E37C-7132-4D7B-BE3B-9014D39AE02D}" dt="2021-02-24T09:38:05.129" v="8928" actId="20577"/>
          <ac:spMkLst>
            <pc:docMk/>
            <pc:sldMk cId="176487813" sldId="2076137088"/>
            <ac:spMk id="2" creationId="{71FD2D3E-F831-4A41-A561-6239098CA4EA}"/>
          </ac:spMkLst>
        </pc:spChg>
        <pc:spChg chg="del">
          <ac:chgData name="Daniele Casson" userId="afc30597-5a83-4fe8-89e0-e1fe5654f601" providerId="ADAL" clId="{9054E37C-7132-4D7B-BE3B-9014D39AE02D}" dt="2021-02-23T09:04:37.027" v="5228" actId="478"/>
          <ac:spMkLst>
            <pc:docMk/>
            <pc:sldMk cId="176487813" sldId="2076137088"/>
            <ac:spMk id="3" creationId="{D6A482ED-72B6-4AA4-9B29-A829EFB6F1C0}"/>
          </ac:spMkLst>
        </pc:spChg>
        <pc:spChg chg="add mod">
          <ac:chgData name="Daniele Casson" userId="afc30597-5a83-4fe8-89e0-e1fe5654f601" providerId="ADAL" clId="{9054E37C-7132-4D7B-BE3B-9014D39AE02D}" dt="2021-02-23T09:05:33.391" v="5256" actId="14100"/>
          <ac:spMkLst>
            <pc:docMk/>
            <pc:sldMk cId="176487813" sldId="2076137088"/>
            <ac:spMk id="5" creationId="{108116AA-5AB8-4E79-B86D-9B902AABFB13}"/>
          </ac:spMkLst>
        </pc:spChg>
        <pc:spChg chg="add mod">
          <ac:chgData name="Daniele Casson" userId="afc30597-5a83-4fe8-89e0-e1fe5654f601" providerId="ADAL" clId="{9054E37C-7132-4D7B-BE3B-9014D39AE02D}" dt="2021-02-23T13:35:09.924" v="7683" actId="20577"/>
          <ac:spMkLst>
            <pc:docMk/>
            <pc:sldMk cId="176487813" sldId="2076137088"/>
            <ac:spMk id="6" creationId="{A2B19A87-748C-41A3-B5B5-9B14B553CC9D}"/>
          </ac:spMkLst>
        </pc:spChg>
        <pc:spChg chg="add mod">
          <ac:chgData name="Daniele Casson" userId="afc30597-5a83-4fe8-89e0-e1fe5654f601" providerId="ADAL" clId="{9054E37C-7132-4D7B-BE3B-9014D39AE02D}" dt="2021-02-23T09:07:21.214" v="5369" actId="20577"/>
          <ac:spMkLst>
            <pc:docMk/>
            <pc:sldMk cId="176487813" sldId="2076137088"/>
            <ac:spMk id="7" creationId="{6F8A2F74-65F8-42AF-9578-C2B92CDFD277}"/>
          </ac:spMkLst>
        </pc:spChg>
        <pc:spChg chg="add mod">
          <ac:chgData name="Daniele Casson" userId="afc30597-5a83-4fe8-89e0-e1fe5654f601" providerId="ADAL" clId="{9054E37C-7132-4D7B-BE3B-9014D39AE02D}" dt="2021-02-25T08:31:36.173" v="14160" actId="20577"/>
          <ac:spMkLst>
            <pc:docMk/>
            <pc:sldMk cId="176487813" sldId="2076137088"/>
            <ac:spMk id="8" creationId="{E92DAE8D-6BD3-4128-A57A-C908B92A0FED}"/>
          </ac:spMkLst>
        </pc:spChg>
        <pc:spChg chg="add mod">
          <ac:chgData name="Daniele Casson" userId="afc30597-5a83-4fe8-89e0-e1fe5654f601" providerId="ADAL" clId="{9054E37C-7132-4D7B-BE3B-9014D39AE02D}" dt="2021-02-23T09:08:00.986" v="5446" actId="20577"/>
          <ac:spMkLst>
            <pc:docMk/>
            <pc:sldMk cId="176487813" sldId="2076137088"/>
            <ac:spMk id="9" creationId="{96E79CCE-80BA-4E73-8370-C9BACD57E956}"/>
          </ac:spMkLst>
        </pc:spChg>
        <pc:spChg chg="add mod">
          <ac:chgData name="Daniele Casson" userId="afc30597-5a83-4fe8-89e0-e1fe5654f601" providerId="ADAL" clId="{9054E37C-7132-4D7B-BE3B-9014D39AE02D}" dt="2021-02-23T09:08:28.966" v="5521" actId="20577"/>
          <ac:spMkLst>
            <pc:docMk/>
            <pc:sldMk cId="176487813" sldId="2076137088"/>
            <ac:spMk id="12" creationId="{CC040DA1-C217-4461-8EE2-44AC1BB82157}"/>
          </ac:spMkLst>
        </pc:spChg>
        <pc:picChg chg="add mod">
          <ac:chgData name="Daniele Casson" userId="afc30597-5a83-4fe8-89e0-e1fe5654f601" providerId="ADAL" clId="{9054E37C-7132-4D7B-BE3B-9014D39AE02D}" dt="2021-02-23T09:05:46.644" v="5258" actId="14100"/>
          <ac:picMkLst>
            <pc:docMk/>
            <pc:sldMk cId="176487813" sldId="2076137088"/>
            <ac:picMk id="4" creationId="{F87AACBA-BDEA-41A4-B8C9-91593B8D7B01}"/>
          </ac:picMkLst>
        </pc:picChg>
        <pc:picChg chg="add mod">
          <ac:chgData name="Daniele Casson" userId="afc30597-5a83-4fe8-89e0-e1fe5654f601" providerId="ADAL" clId="{9054E37C-7132-4D7B-BE3B-9014D39AE02D}" dt="2021-02-23T09:05:24.650" v="5254" actId="1076"/>
          <ac:picMkLst>
            <pc:docMk/>
            <pc:sldMk cId="176487813" sldId="2076137088"/>
            <ac:picMk id="10" creationId="{EBC8F7ED-CF1D-4DF1-8148-79779091BF63}"/>
          </ac:picMkLst>
        </pc:picChg>
        <pc:picChg chg="add mod">
          <ac:chgData name="Daniele Casson" userId="afc30597-5a83-4fe8-89e0-e1fe5654f601" providerId="ADAL" clId="{9054E37C-7132-4D7B-BE3B-9014D39AE02D}" dt="2021-02-23T09:05:24.650" v="5254" actId="1076"/>
          <ac:picMkLst>
            <pc:docMk/>
            <pc:sldMk cId="176487813" sldId="2076137088"/>
            <ac:picMk id="11" creationId="{C25C0C7F-7110-4E0F-9939-58C0BE18A9DD}"/>
          </ac:picMkLst>
        </pc:picChg>
      </pc:sldChg>
      <pc:sldChg chg="addSp delSp modSp new del mod">
        <pc:chgData name="Daniele Casson" userId="afc30597-5a83-4fe8-89e0-e1fe5654f601" providerId="ADAL" clId="{9054E37C-7132-4D7B-BE3B-9014D39AE02D}" dt="2021-02-23T09:03:07.608" v="5217" actId="2696"/>
        <pc:sldMkLst>
          <pc:docMk/>
          <pc:sldMk cId="4284542218" sldId="2076137088"/>
        </pc:sldMkLst>
        <pc:spChg chg="del">
          <ac:chgData name="Daniele Casson" userId="afc30597-5a83-4fe8-89e0-e1fe5654f601" providerId="ADAL" clId="{9054E37C-7132-4D7B-BE3B-9014D39AE02D}" dt="2021-02-23T07:54:08.562" v="5203" actId="478"/>
          <ac:spMkLst>
            <pc:docMk/>
            <pc:sldMk cId="4284542218" sldId="2076137088"/>
            <ac:spMk id="3" creationId="{E05B31CD-0CB9-4AFA-8881-A93F222C58E9}"/>
          </ac:spMkLst>
        </pc:spChg>
        <pc:spChg chg="add del mod">
          <ac:chgData name="Daniele Casson" userId="afc30597-5a83-4fe8-89e0-e1fe5654f601" providerId="ADAL" clId="{9054E37C-7132-4D7B-BE3B-9014D39AE02D}" dt="2021-02-23T08:27:29.547" v="5215" actId="478"/>
          <ac:spMkLst>
            <pc:docMk/>
            <pc:sldMk cId="4284542218" sldId="2076137088"/>
            <ac:spMk id="6" creationId="{A5B77DAC-C3CE-4DF9-9166-E18368B1B119}"/>
          </ac:spMkLst>
        </pc:spChg>
        <pc:picChg chg="add del mod ord">
          <ac:chgData name="Daniele Casson" userId="afc30597-5a83-4fe8-89e0-e1fe5654f601" providerId="ADAL" clId="{9054E37C-7132-4D7B-BE3B-9014D39AE02D}" dt="2021-02-23T08:27:30.801" v="5216" actId="478"/>
          <ac:picMkLst>
            <pc:docMk/>
            <pc:sldMk cId="4284542218" sldId="2076137088"/>
            <ac:picMk id="5" creationId="{47DC0586-FDEB-47F1-86BE-19541E05862A}"/>
          </ac:picMkLst>
        </pc:picChg>
      </pc:sldChg>
      <pc:sldChg chg="addSp delSp modSp new mod modAnim modNotesTx">
        <pc:chgData name="Daniele Casson" userId="afc30597-5a83-4fe8-89e0-e1fe5654f601" providerId="ADAL" clId="{9054E37C-7132-4D7B-BE3B-9014D39AE02D}" dt="2021-02-27T09:32:25.383" v="15688" actId="20577"/>
        <pc:sldMkLst>
          <pc:docMk/>
          <pc:sldMk cId="638402513" sldId="2076137089"/>
        </pc:sldMkLst>
        <pc:spChg chg="mod">
          <ac:chgData name="Daniele Casson" userId="afc30597-5a83-4fe8-89e0-e1fe5654f601" providerId="ADAL" clId="{9054E37C-7132-4D7B-BE3B-9014D39AE02D}" dt="2021-02-24T09:38:11.145" v="8935" actId="20577"/>
          <ac:spMkLst>
            <pc:docMk/>
            <pc:sldMk cId="638402513" sldId="2076137089"/>
            <ac:spMk id="2" creationId="{39CA6DC2-89AB-4B4C-A8B9-3C03D47C1405}"/>
          </ac:spMkLst>
        </pc:spChg>
        <pc:spChg chg="del">
          <ac:chgData name="Daniele Casson" userId="afc30597-5a83-4fe8-89e0-e1fe5654f601" providerId="ADAL" clId="{9054E37C-7132-4D7B-BE3B-9014D39AE02D}" dt="2021-02-23T10:00:22.345" v="5728" actId="478"/>
          <ac:spMkLst>
            <pc:docMk/>
            <pc:sldMk cId="638402513" sldId="2076137089"/>
            <ac:spMk id="3" creationId="{23B0DCE7-3CC5-4739-AE83-DAF35036F428}"/>
          </ac:spMkLst>
        </pc:spChg>
        <pc:spChg chg="add mod">
          <ac:chgData name="Daniele Casson" userId="afc30597-5a83-4fe8-89e0-e1fe5654f601" providerId="ADAL" clId="{9054E37C-7132-4D7B-BE3B-9014D39AE02D}" dt="2021-02-23T10:01:36.353" v="5757" actId="1076"/>
          <ac:spMkLst>
            <pc:docMk/>
            <pc:sldMk cId="638402513" sldId="2076137089"/>
            <ac:spMk id="4" creationId="{8FE367B7-8B5F-470F-9FB9-6E9C9BEE9C69}"/>
          </ac:spMkLst>
        </pc:spChg>
        <pc:spChg chg="add mod">
          <ac:chgData name="Daniele Casson" userId="afc30597-5a83-4fe8-89e0-e1fe5654f601" providerId="ADAL" clId="{9054E37C-7132-4D7B-BE3B-9014D39AE02D}" dt="2021-02-23T10:01:36.353" v="5757" actId="1076"/>
          <ac:spMkLst>
            <pc:docMk/>
            <pc:sldMk cId="638402513" sldId="2076137089"/>
            <ac:spMk id="5" creationId="{0AF329D4-1008-4637-B4FE-B7BE676D985C}"/>
          </ac:spMkLst>
        </pc:spChg>
        <pc:spChg chg="add mod">
          <ac:chgData name="Daniele Casson" userId="afc30597-5a83-4fe8-89e0-e1fe5654f601" providerId="ADAL" clId="{9054E37C-7132-4D7B-BE3B-9014D39AE02D}" dt="2021-02-23T10:01:36.353" v="5757" actId="1076"/>
          <ac:spMkLst>
            <pc:docMk/>
            <pc:sldMk cId="638402513" sldId="2076137089"/>
            <ac:spMk id="6" creationId="{EE248E36-5C70-400B-9AE6-9CF98EFA9A15}"/>
          </ac:spMkLst>
        </pc:spChg>
        <pc:spChg chg="add mod">
          <ac:chgData name="Daniele Casson" userId="afc30597-5a83-4fe8-89e0-e1fe5654f601" providerId="ADAL" clId="{9054E37C-7132-4D7B-BE3B-9014D39AE02D}" dt="2021-02-23T10:01:36.353" v="5757" actId="1076"/>
          <ac:spMkLst>
            <pc:docMk/>
            <pc:sldMk cId="638402513" sldId="2076137089"/>
            <ac:spMk id="18" creationId="{FE1FD741-09CA-407A-8306-E447DFD32D9B}"/>
          </ac:spMkLst>
        </pc:spChg>
        <pc:spChg chg="add mod">
          <ac:chgData name="Daniele Casson" userId="afc30597-5a83-4fe8-89e0-e1fe5654f601" providerId="ADAL" clId="{9054E37C-7132-4D7B-BE3B-9014D39AE02D}" dt="2021-02-23T10:01:36.353" v="5757" actId="1076"/>
          <ac:spMkLst>
            <pc:docMk/>
            <pc:sldMk cId="638402513" sldId="2076137089"/>
            <ac:spMk id="19" creationId="{D0A61FE3-4E7A-4B06-AC5B-85DB2CFE1208}"/>
          </ac:spMkLst>
        </pc:spChg>
        <pc:spChg chg="add mod">
          <ac:chgData name="Daniele Casson" userId="afc30597-5a83-4fe8-89e0-e1fe5654f601" providerId="ADAL" clId="{9054E37C-7132-4D7B-BE3B-9014D39AE02D}" dt="2021-02-23T10:01:36.353" v="5757" actId="1076"/>
          <ac:spMkLst>
            <pc:docMk/>
            <pc:sldMk cId="638402513" sldId="2076137089"/>
            <ac:spMk id="20" creationId="{EB6E7973-8E43-4444-9078-819E0949C90E}"/>
          </ac:spMkLst>
        </pc:spChg>
        <pc:spChg chg="add mod">
          <ac:chgData name="Daniele Casson" userId="afc30597-5a83-4fe8-89e0-e1fe5654f601" providerId="ADAL" clId="{9054E37C-7132-4D7B-BE3B-9014D39AE02D}" dt="2021-02-23T10:38:03.685" v="5812" actId="20577"/>
          <ac:spMkLst>
            <pc:docMk/>
            <pc:sldMk cId="638402513" sldId="2076137089"/>
            <ac:spMk id="30" creationId="{1A48BD60-793E-4241-B648-B936F727EF17}"/>
          </ac:spMkLst>
        </pc:spChg>
        <pc:spChg chg="add mod">
          <ac:chgData name="Daniele Casson" userId="afc30597-5a83-4fe8-89e0-e1fe5654f601" providerId="ADAL" clId="{9054E37C-7132-4D7B-BE3B-9014D39AE02D}" dt="2021-02-23T10:38:22.545" v="5857" actId="20577"/>
          <ac:spMkLst>
            <pc:docMk/>
            <pc:sldMk cId="638402513" sldId="2076137089"/>
            <ac:spMk id="31" creationId="{2A364EE8-0AB5-4805-8C20-80A2AF4EF624}"/>
          </ac:spMkLst>
        </pc:spChg>
        <pc:spChg chg="add mod">
          <ac:chgData name="Daniele Casson" userId="afc30597-5a83-4fe8-89e0-e1fe5654f601" providerId="ADAL" clId="{9054E37C-7132-4D7B-BE3B-9014D39AE02D}" dt="2021-02-23T10:38:41.094" v="5898" actId="20577"/>
          <ac:spMkLst>
            <pc:docMk/>
            <pc:sldMk cId="638402513" sldId="2076137089"/>
            <ac:spMk id="32" creationId="{BCA5DA69-8DA5-4BB1-AA5F-A5C568D6F97E}"/>
          </ac:spMkLst>
        </pc:spChg>
        <pc:spChg chg="add mod">
          <ac:chgData name="Daniele Casson" userId="afc30597-5a83-4fe8-89e0-e1fe5654f601" providerId="ADAL" clId="{9054E37C-7132-4D7B-BE3B-9014D39AE02D}" dt="2021-02-23T10:39:23.622" v="5936" actId="20577"/>
          <ac:spMkLst>
            <pc:docMk/>
            <pc:sldMk cId="638402513" sldId="2076137089"/>
            <ac:spMk id="33" creationId="{C95DFBC9-4A3D-4DD9-930C-CFEC7217C65A}"/>
          </ac:spMkLst>
        </pc:spChg>
        <pc:spChg chg="add mod">
          <ac:chgData name="Daniele Casson" userId="afc30597-5a83-4fe8-89e0-e1fe5654f601" providerId="ADAL" clId="{9054E37C-7132-4D7B-BE3B-9014D39AE02D}" dt="2021-02-23T10:39:38.601" v="5965" actId="20577"/>
          <ac:spMkLst>
            <pc:docMk/>
            <pc:sldMk cId="638402513" sldId="2076137089"/>
            <ac:spMk id="34" creationId="{A8F38B5B-C496-456B-AE15-F9DF9E880CCC}"/>
          </ac:spMkLst>
        </pc:spChg>
        <pc:spChg chg="add mod">
          <ac:chgData name="Daniele Casson" userId="afc30597-5a83-4fe8-89e0-e1fe5654f601" providerId="ADAL" clId="{9054E37C-7132-4D7B-BE3B-9014D39AE02D}" dt="2021-02-23T10:40:29.554" v="6026" actId="20577"/>
          <ac:spMkLst>
            <pc:docMk/>
            <pc:sldMk cId="638402513" sldId="2076137089"/>
            <ac:spMk id="35" creationId="{11E6F6C4-13B2-4445-977E-40773DF54BE6}"/>
          </ac:spMkLst>
        </pc:spChg>
        <pc:spChg chg="add mod">
          <ac:chgData name="Daniele Casson" userId="afc30597-5a83-4fe8-89e0-e1fe5654f601" providerId="ADAL" clId="{9054E37C-7132-4D7B-BE3B-9014D39AE02D}" dt="2021-02-23T10:40:42.974" v="6065" actId="20577"/>
          <ac:spMkLst>
            <pc:docMk/>
            <pc:sldMk cId="638402513" sldId="2076137089"/>
            <ac:spMk id="36" creationId="{F60D6E99-8C37-448C-8E5C-881A3BB6A038}"/>
          </ac:spMkLst>
        </pc:spChg>
        <pc:spChg chg="add mod">
          <ac:chgData name="Daniele Casson" userId="afc30597-5a83-4fe8-89e0-e1fe5654f601" providerId="ADAL" clId="{9054E37C-7132-4D7B-BE3B-9014D39AE02D}" dt="2021-02-23T10:41:42.766" v="6166" actId="1076"/>
          <ac:spMkLst>
            <pc:docMk/>
            <pc:sldMk cId="638402513" sldId="2076137089"/>
            <ac:spMk id="37" creationId="{BE0ACD56-F716-414A-846C-E92A1234B133}"/>
          </ac:spMkLst>
        </pc:spChg>
        <pc:spChg chg="add mod">
          <ac:chgData name="Daniele Casson" userId="afc30597-5a83-4fe8-89e0-e1fe5654f601" providerId="ADAL" clId="{9054E37C-7132-4D7B-BE3B-9014D39AE02D}" dt="2021-02-23T10:42:30.100" v="6229" actId="20577"/>
          <ac:spMkLst>
            <pc:docMk/>
            <pc:sldMk cId="638402513" sldId="2076137089"/>
            <ac:spMk id="38" creationId="{9551D340-DAAB-4DAF-BE66-E75282E865F0}"/>
          </ac:spMkLst>
        </pc:spChg>
        <pc:spChg chg="add mod">
          <ac:chgData name="Daniele Casson" userId="afc30597-5a83-4fe8-89e0-e1fe5654f601" providerId="ADAL" clId="{9054E37C-7132-4D7B-BE3B-9014D39AE02D}" dt="2021-02-23T10:42:52.957" v="6259" actId="20577"/>
          <ac:spMkLst>
            <pc:docMk/>
            <pc:sldMk cId="638402513" sldId="2076137089"/>
            <ac:spMk id="39" creationId="{6DE0374C-54E4-4B56-8F51-84F6551B8061}"/>
          </ac:spMkLst>
        </pc:spChg>
        <pc:spChg chg="add mod">
          <ac:chgData name="Daniele Casson" userId="afc30597-5a83-4fe8-89e0-e1fe5654f601" providerId="ADAL" clId="{9054E37C-7132-4D7B-BE3B-9014D39AE02D}" dt="2021-02-23T10:43:13.308" v="6298" actId="20577"/>
          <ac:spMkLst>
            <pc:docMk/>
            <pc:sldMk cId="638402513" sldId="2076137089"/>
            <ac:spMk id="40" creationId="{B4A93648-E7A9-4CD9-A236-ADEA06DD286A}"/>
          </ac:spMkLst>
        </pc:spChg>
        <pc:spChg chg="add mod">
          <ac:chgData name="Daniele Casson" userId="afc30597-5a83-4fe8-89e0-e1fe5654f601" providerId="ADAL" clId="{9054E37C-7132-4D7B-BE3B-9014D39AE02D}" dt="2021-02-23T10:43:36.734" v="6334" actId="20577"/>
          <ac:spMkLst>
            <pc:docMk/>
            <pc:sldMk cId="638402513" sldId="2076137089"/>
            <ac:spMk id="41" creationId="{F2168A7A-F89F-494E-91C3-8D4B0A884161}"/>
          </ac:spMkLst>
        </pc:spChg>
        <pc:spChg chg="add mod">
          <ac:chgData name="Daniele Casson" userId="afc30597-5a83-4fe8-89e0-e1fe5654f601" providerId="ADAL" clId="{9054E37C-7132-4D7B-BE3B-9014D39AE02D}" dt="2021-02-23T10:01:36.353" v="5757" actId="1076"/>
          <ac:spMkLst>
            <pc:docMk/>
            <pc:sldMk cId="638402513" sldId="2076137089"/>
            <ac:spMk id="42" creationId="{B1D81A3F-6628-4243-AE14-555C802E24DC}"/>
          </ac:spMkLst>
        </pc:spChg>
        <pc:spChg chg="add mod">
          <ac:chgData name="Daniele Casson" userId="afc30597-5a83-4fe8-89e0-e1fe5654f601" providerId="ADAL" clId="{9054E37C-7132-4D7B-BE3B-9014D39AE02D}" dt="2021-02-23T10:01:36.353" v="5757" actId="1076"/>
          <ac:spMkLst>
            <pc:docMk/>
            <pc:sldMk cId="638402513" sldId="2076137089"/>
            <ac:spMk id="43" creationId="{960D01A4-BCC6-47CC-A5B3-757A9EB9E93E}"/>
          </ac:spMkLst>
        </pc:spChg>
        <pc:spChg chg="add mod">
          <ac:chgData name="Daniele Casson" userId="afc30597-5a83-4fe8-89e0-e1fe5654f601" providerId="ADAL" clId="{9054E37C-7132-4D7B-BE3B-9014D39AE02D}" dt="2021-02-23T10:01:36.353" v="5757" actId="1076"/>
          <ac:spMkLst>
            <pc:docMk/>
            <pc:sldMk cId="638402513" sldId="2076137089"/>
            <ac:spMk id="44" creationId="{43A790D8-EE06-4475-932D-00E90AAFF73C}"/>
          </ac:spMkLst>
        </pc:spChg>
        <pc:spChg chg="add mod">
          <ac:chgData name="Daniele Casson" userId="afc30597-5a83-4fe8-89e0-e1fe5654f601" providerId="ADAL" clId="{9054E37C-7132-4D7B-BE3B-9014D39AE02D}" dt="2021-02-23T10:46:46.579" v="6338" actId="20577"/>
          <ac:spMkLst>
            <pc:docMk/>
            <pc:sldMk cId="638402513" sldId="2076137089"/>
            <ac:spMk id="50" creationId="{AFB58BA7-F840-47F6-AF4C-6B03B52B5BC9}"/>
          </ac:spMkLst>
        </pc:spChg>
        <pc:spChg chg="add mod">
          <ac:chgData name="Daniele Casson" userId="afc30597-5a83-4fe8-89e0-e1fe5654f601" providerId="ADAL" clId="{9054E37C-7132-4D7B-BE3B-9014D39AE02D}" dt="2021-02-23T11:26:47.636" v="6847" actId="1076"/>
          <ac:spMkLst>
            <pc:docMk/>
            <pc:sldMk cId="638402513" sldId="2076137089"/>
            <ac:spMk id="51" creationId="{7A0DF5CD-5830-44DE-893E-CB1384DB7AF0}"/>
          </ac:spMkLst>
        </pc:spChg>
        <pc:spChg chg="add mod">
          <ac:chgData name="Daniele Casson" userId="afc30597-5a83-4fe8-89e0-e1fe5654f601" providerId="ADAL" clId="{9054E37C-7132-4D7B-BE3B-9014D39AE02D}" dt="2021-02-25T08:31:31.036" v="14158" actId="1076"/>
          <ac:spMkLst>
            <pc:docMk/>
            <pc:sldMk cId="638402513" sldId="2076137089"/>
            <ac:spMk id="53" creationId="{EF62FC67-0714-4D66-B1A6-BDD29197D5BB}"/>
          </ac:spMkLst>
        </pc:spChg>
        <pc:grpChg chg="add mod">
          <ac:chgData name="Daniele Casson" userId="afc30597-5a83-4fe8-89e0-e1fe5654f601" providerId="ADAL" clId="{9054E37C-7132-4D7B-BE3B-9014D39AE02D}" dt="2021-02-23T10:01:36.353" v="5757" actId="1076"/>
          <ac:grpSpMkLst>
            <pc:docMk/>
            <pc:sldMk cId="638402513" sldId="2076137089"/>
            <ac:grpSpMk id="15" creationId="{7850E4C3-359D-40E9-9524-4075538568A6}"/>
          </ac:grpSpMkLst>
        </pc:grpChg>
        <pc:grpChg chg="add mod">
          <ac:chgData name="Daniele Casson" userId="afc30597-5a83-4fe8-89e0-e1fe5654f601" providerId="ADAL" clId="{9054E37C-7132-4D7B-BE3B-9014D39AE02D}" dt="2021-02-23T10:01:36.353" v="5757" actId="1076"/>
          <ac:grpSpMkLst>
            <pc:docMk/>
            <pc:sldMk cId="638402513" sldId="2076137089"/>
            <ac:grpSpMk id="21" creationId="{B692233B-9FC1-4C0D-8672-94DB55DE1273}"/>
          </ac:grpSpMkLst>
        </pc:grpChg>
        <pc:picChg chg="add mod">
          <ac:chgData name="Daniele Casson" userId="afc30597-5a83-4fe8-89e0-e1fe5654f601" providerId="ADAL" clId="{9054E37C-7132-4D7B-BE3B-9014D39AE02D}" dt="2021-02-23T10:01:36.353" v="5757" actId="1076"/>
          <ac:picMkLst>
            <pc:docMk/>
            <pc:sldMk cId="638402513" sldId="2076137089"/>
            <ac:picMk id="7" creationId="{F2B4AA54-2783-458A-B153-D7801CA6A9B6}"/>
          </ac:picMkLst>
        </pc:picChg>
        <pc:picChg chg="add mod">
          <ac:chgData name="Daniele Casson" userId="afc30597-5a83-4fe8-89e0-e1fe5654f601" providerId="ADAL" clId="{9054E37C-7132-4D7B-BE3B-9014D39AE02D}" dt="2021-02-23T10:42:06.365" v="6175" actId="1076"/>
          <ac:picMkLst>
            <pc:docMk/>
            <pc:sldMk cId="638402513" sldId="2076137089"/>
            <ac:picMk id="8" creationId="{432B8A89-2451-4A6C-B4EC-45EC1A67227B}"/>
          </ac:picMkLst>
        </pc:picChg>
        <pc:picChg chg="add mod">
          <ac:chgData name="Daniele Casson" userId="afc30597-5a83-4fe8-89e0-e1fe5654f601" providerId="ADAL" clId="{9054E37C-7132-4D7B-BE3B-9014D39AE02D}" dt="2021-02-23T10:01:36.353" v="5757" actId="1076"/>
          <ac:picMkLst>
            <pc:docMk/>
            <pc:sldMk cId="638402513" sldId="2076137089"/>
            <ac:picMk id="9" creationId="{EAE60614-6049-4E88-A3C3-9CFE77C9374F}"/>
          </ac:picMkLst>
        </pc:picChg>
        <pc:picChg chg="add mod">
          <ac:chgData name="Daniele Casson" userId="afc30597-5a83-4fe8-89e0-e1fe5654f601" providerId="ADAL" clId="{9054E37C-7132-4D7B-BE3B-9014D39AE02D}" dt="2021-02-23T10:01:36.353" v="5757" actId="1076"/>
          <ac:picMkLst>
            <pc:docMk/>
            <pc:sldMk cId="638402513" sldId="2076137089"/>
            <ac:picMk id="10" creationId="{77F40482-928B-483F-A677-5A355ABAEEBB}"/>
          </ac:picMkLst>
        </pc:picChg>
        <pc:picChg chg="add mod">
          <ac:chgData name="Daniele Casson" userId="afc30597-5a83-4fe8-89e0-e1fe5654f601" providerId="ADAL" clId="{9054E37C-7132-4D7B-BE3B-9014D39AE02D}" dt="2021-02-23T10:01:36.353" v="5757" actId="1076"/>
          <ac:picMkLst>
            <pc:docMk/>
            <pc:sldMk cId="638402513" sldId="2076137089"/>
            <ac:picMk id="11" creationId="{E759530C-2124-4BBA-8FD9-6483E373620E}"/>
          </ac:picMkLst>
        </pc:picChg>
        <pc:picChg chg="add mod">
          <ac:chgData name="Daniele Casson" userId="afc30597-5a83-4fe8-89e0-e1fe5654f601" providerId="ADAL" clId="{9054E37C-7132-4D7B-BE3B-9014D39AE02D}" dt="2021-02-23T10:01:36.353" v="5757" actId="1076"/>
          <ac:picMkLst>
            <pc:docMk/>
            <pc:sldMk cId="638402513" sldId="2076137089"/>
            <ac:picMk id="12" creationId="{96EACCCD-0D85-443E-9DA3-9F347B8D14B9}"/>
          </ac:picMkLst>
        </pc:picChg>
        <pc:picChg chg="add mod">
          <ac:chgData name="Daniele Casson" userId="afc30597-5a83-4fe8-89e0-e1fe5654f601" providerId="ADAL" clId="{9054E37C-7132-4D7B-BE3B-9014D39AE02D}" dt="2021-02-23T10:01:36.353" v="5757" actId="1076"/>
          <ac:picMkLst>
            <pc:docMk/>
            <pc:sldMk cId="638402513" sldId="2076137089"/>
            <ac:picMk id="13" creationId="{554B4CE5-F9E9-4B4D-BA23-341BAE976C3D}"/>
          </ac:picMkLst>
        </pc:picChg>
        <pc:picChg chg="add mod">
          <ac:chgData name="Daniele Casson" userId="afc30597-5a83-4fe8-89e0-e1fe5654f601" providerId="ADAL" clId="{9054E37C-7132-4D7B-BE3B-9014D39AE02D}" dt="2021-02-23T10:01:36.353" v="5757" actId="1076"/>
          <ac:picMkLst>
            <pc:docMk/>
            <pc:sldMk cId="638402513" sldId="2076137089"/>
            <ac:picMk id="14" creationId="{58AD542C-2931-4B2E-8656-AC619D2BB44F}"/>
          </ac:picMkLst>
        </pc:picChg>
        <pc:picChg chg="mod">
          <ac:chgData name="Daniele Casson" userId="afc30597-5a83-4fe8-89e0-e1fe5654f601" providerId="ADAL" clId="{9054E37C-7132-4D7B-BE3B-9014D39AE02D}" dt="2021-02-23T10:01:36.353" v="5757" actId="1076"/>
          <ac:picMkLst>
            <pc:docMk/>
            <pc:sldMk cId="638402513" sldId="2076137089"/>
            <ac:picMk id="16" creationId="{CE43F2F7-66DE-4F5B-A342-1C5173D538F6}"/>
          </ac:picMkLst>
        </pc:picChg>
        <pc:picChg chg="mod">
          <ac:chgData name="Daniele Casson" userId="afc30597-5a83-4fe8-89e0-e1fe5654f601" providerId="ADAL" clId="{9054E37C-7132-4D7B-BE3B-9014D39AE02D}" dt="2021-02-23T10:01:36.353" v="5757" actId="1076"/>
          <ac:picMkLst>
            <pc:docMk/>
            <pc:sldMk cId="638402513" sldId="2076137089"/>
            <ac:picMk id="17" creationId="{98E84C22-00C0-4DB0-87A4-75F87E46BF66}"/>
          </ac:picMkLst>
        </pc:picChg>
        <pc:picChg chg="mod">
          <ac:chgData name="Daniele Casson" userId="afc30597-5a83-4fe8-89e0-e1fe5654f601" providerId="ADAL" clId="{9054E37C-7132-4D7B-BE3B-9014D39AE02D}" dt="2021-02-23T10:01:36.353" v="5757" actId="1076"/>
          <ac:picMkLst>
            <pc:docMk/>
            <pc:sldMk cId="638402513" sldId="2076137089"/>
            <ac:picMk id="22" creationId="{AEC10D39-F260-4038-8902-607649A9E556}"/>
          </ac:picMkLst>
        </pc:picChg>
        <pc:picChg chg="mod">
          <ac:chgData name="Daniele Casson" userId="afc30597-5a83-4fe8-89e0-e1fe5654f601" providerId="ADAL" clId="{9054E37C-7132-4D7B-BE3B-9014D39AE02D}" dt="2021-02-23T10:01:36.353" v="5757" actId="1076"/>
          <ac:picMkLst>
            <pc:docMk/>
            <pc:sldMk cId="638402513" sldId="2076137089"/>
            <ac:picMk id="23" creationId="{CC86F57A-54D8-40B7-AAB1-F00485A6F239}"/>
          </ac:picMkLst>
        </pc:picChg>
        <pc:picChg chg="add mod">
          <ac:chgData name="Daniele Casson" userId="afc30597-5a83-4fe8-89e0-e1fe5654f601" providerId="ADAL" clId="{9054E37C-7132-4D7B-BE3B-9014D39AE02D}" dt="2021-02-23T10:01:36.353" v="5757" actId="1076"/>
          <ac:picMkLst>
            <pc:docMk/>
            <pc:sldMk cId="638402513" sldId="2076137089"/>
            <ac:picMk id="24" creationId="{B9B53F31-8EB2-41A6-AAAE-529DE4105285}"/>
          </ac:picMkLst>
        </pc:picChg>
        <pc:picChg chg="add mod">
          <ac:chgData name="Daniele Casson" userId="afc30597-5a83-4fe8-89e0-e1fe5654f601" providerId="ADAL" clId="{9054E37C-7132-4D7B-BE3B-9014D39AE02D}" dt="2021-02-23T10:01:36.353" v="5757" actId="1076"/>
          <ac:picMkLst>
            <pc:docMk/>
            <pc:sldMk cId="638402513" sldId="2076137089"/>
            <ac:picMk id="25" creationId="{11F0E9DE-CB54-4855-B1B0-441F932A7C3B}"/>
          </ac:picMkLst>
        </pc:picChg>
        <pc:picChg chg="add mod">
          <ac:chgData name="Daniele Casson" userId="afc30597-5a83-4fe8-89e0-e1fe5654f601" providerId="ADAL" clId="{9054E37C-7132-4D7B-BE3B-9014D39AE02D}" dt="2021-02-23T10:01:36.353" v="5757" actId="1076"/>
          <ac:picMkLst>
            <pc:docMk/>
            <pc:sldMk cId="638402513" sldId="2076137089"/>
            <ac:picMk id="26" creationId="{93A19C1B-2184-426D-AF2D-97C549A789B8}"/>
          </ac:picMkLst>
        </pc:picChg>
        <pc:picChg chg="add mod">
          <ac:chgData name="Daniele Casson" userId="afc30597-5a83-4fe8-89e0-e1fe5654f601" providerId="ADAL" clId="{9054E37C-7132-4D7B-BE3B-9014D39AE02D}" dt="2021-02-23T10:41:39.123" v="6164" actId="1076"/>
          <ac:picMkLst>
            <pc:docMk/>
            <pc:sldMk cId="638402513" sldId="2076137089"/>
            <ac:picMk id="27" creationId="{51114808-21F2-4F4B-8651-49E0788D281F}"/>
          </ac:picMkLst>
        </pc:picChg>
        <pc:picChg chg="add mod">
          <ac:chgData name="Daniele Casson" userId="afc30597-5a83-4fe8-89e0-e1fe5654f601" providerId="ADAL" clId="{9054E37C-7132-4D7B-BE3B-9014D39AE02D}" dt="2021-02-23T10:01:36.353" v="5757" actId="1076"/>
          <ac:picMkLst>
            <pc:docMk/>
            <pc:sldMk cId="638402513" sldId="2076137089"/>
            <ac:picMk id="28" creationId="{BC800775-9EDD-4C34-B583-31ACA39D7040}"/>
          </ac:picMkLst>
        </pc:picChg>
        <pc:picChg chg="add mod">
          <ac:chgData name="Daniele Casson" userId="afc30597-5a83-4fe8-89e0-e1fe5654f601" providerId="ADAL" clId="{9054E37C-7132-4D7B-BE3B-9014D39AE02D}" dt="2021-02-23T10:39:46.745" v="5967" actId="1076"/>
          <ac:picMkLst>
            <pc:docMk/>
            <pc:sldMk cId="638402513" sldId="2076137089"/>
            <ac:picMk id="29" creationId="{76B06478-D584-4E1C-8C30-D05E1B5537AC}"/>
          </ac:picMkLst>
        </pc:picChg>
        <pc:picChg chg="add mod">
          <ac:chgData name="Daniele Casson" userId="afc30597-5a83-4fe8-89e0-e1fe5654f601" providerId="ADAL" clId="{9054E37C-7132-4D7B-BE3B-9014D39AE02D}" dt="2021-02-23T10:01:36.353" v="5757" actId="1076"/>
          <ac:picMkLst>
            <pc:docMk/>
            <pc:sldMk cId="638402513" sldId="2076137089"/>
            <ac:picMk id="45" creationId="{4040D410-8C0A-4521-A686-881880DB8322}"/>
          </ac:picMkLst>
        </pc:picChg>
        <pc:picChg chg="add mod">
          <ac:chgData name="Daniele Casson" userId="afc30597-5a83-4fe8-89e0-e1fe5654f601" providerId="ADAL" clId="{9054E37C-7132-4D7B-BE3B-9014D39AE02D}" dt="2021-02-23T10:01:36.353" v="5757" actId="1076"/>
          <ac:picMkLst>
            <pc:docMk/>
            <pc:sldMk cId="638402513" sldId="2076137089"/>
            <ac:picMk id="46" creationId="{77EBC6DE-483B-4605-B4F3-88B914ECFFC4}"/>
          </ac:picMkLst>
        </pc:picChg>
        <pc:picChg chg="add mod">
          <ac:chgData name="Daniele Casson" userId="afc30597-5a83-4fe8-89e0-e1fe5654f601" providerId="ADAL" clId="{9054E37C-7132-4D7B-BE3B-9014D39AE02D}" dt="2021-02-23T10:01:36.353" v="5757" actId="1076"/>
          <ac:picMkLst>
            <pc:docMk/>
            <pc:sldMk cId="638402513" sldId="2076137089"/>
            <ac:picMk id="47" creationId="{C22405CF-AC08-4216-A0A2-59E45E992B4D}"/>
          </ac:picMkLst>
        </pc:picChg>
        <pc:picChg chg="add mod">
          <ac:chgData name="Daniele Casson" userId="afc30597-5a83-4fe8-89e0-e1fe5654f601" providerId="ADAL" clId="{9054E37C-7132-4D7B-BE3B-9014D39AE02D}" dt="2021-02-23T10:01:36.353" v="5757" actId="1076"/>
          <ac:picMkLst>
            <pc:docMk/>
            <pc:sldMk cId="638402513" sldId="2076137089"/>
            <ac:picMk id="48" creationId="{10820B18-1D0A-4649-9E7D-6433A5DFB9FC}"/>
          </ac:picMkLst>
        </pc:picChg>
        <pc:picChg chg="add mod">
          <ac:chgData name="Daniele Casson" userId="afc30597-5a83-4fe8-89e0-e1fe5654f601" providerId="ADAL" clId="{9054E37C-7132-4D7B-BE3B-9014D39AE02D}" dt="2021-02-23T10:01:36.353" v="5757" actId="1076"/>
          <ac:picMkLst>
            <pc:docMk/>
            <pc:sldMk cId="638402513" sldId="2076137089"/>
            <ac:picMk id="49" creationId="{53A5DA87-F373-47FE-93E0-08D59A6D4AE6}"/>
          </ac:picMkLst>
        </pc:picChg>
        <pc:picChg chg="add mod">
          <ac:chgData name="Daniele Casson" userId="afc30597-5a83-4fe8-89e0-e1fe5654f601" providerId="ADAL" clId="{9054E37C-7132-4D7B-BE3B-9014D39AE02D}" dt="2021-02-23T10:47:05.021" v="6341" actId="1076"/>
          <ac:picMkLst>
            <pc:docMk/>
            <pc:sldMk cId="638402513" sldId="2076137089"/>
            <ac:picMk id="52" creationId="{FB20AC6D-B023-419C-90E7-2D6417B4B903}"/>
          </ac:picMkLst>
        </pc:picChg>
      </pc:sldChg>
      <pc:sldChg chg="addSp delSp modSp new mod delAnim modAnim modNotesTx">
        <pc:chgData name="Daniele Casson" userId="afc30597-5a83-4fe8-89e0-e1fe5654f601" providerId="ADAL" clId="{9054E37C-7132-4D7B-BE3B-9014D39AE02D}" dt="2021-02-27T10:04:17.002" v="17397" actId="20577"/>
        <pc:sldMkLst>
          <pc:docMk/>
          <pc:sldMk cId="3371027616" sldId="2076137090"/>
        </pc:sldMkLst>
        <pc:spChg chg="mod">
          <ac:chgData name="Daniele Casson" userId="afc30597-5a83-4fe8-89e0-e1fe5654f601" providerId="ADAL" clId="{9054E37C-7132-4D7B-BE3B-9014D39AE02D}" dt="2021-02-24T09:40:12.849" v="8957" actId="20577"/>
          <ac:spMkLst>
            <pc:docMk/>
            <pc:sldMk cId="3371027616" sldId="2076137090"/>
            <ac:spMk id="2" creationId="{1B23DB59-F2B1-483B-9DE0-FFF3674B5F2F}"/>
          </ac:spMkLst>
        </pc:spChg>
        <pc:spChg chg="del">
          <ac:chgData name="Daniele Casson" userId="afc30597-5a83-4fe8-89e0-e1fe5654f601" providerId="ADAL" clId="{9054E37C-7132-4D7B-BE3B-9014D39AE02D}" dt="2021-02-23T10:50:31.288" v="6343" actId="478"/>
          <ac:spMkLst>
            <pc:docMk/>
            <pc:sldMk cId="3371027616" sldId="2076137090"/>
            <ac:spMk id="3" creationId="{8390281B-0440-4D7A-A3AF-8793A29649C2}"/>
          </ac:spMkLst>
        </pc:spChg>
        <pc:spChg chg="mod">
          <ac:chgData name="Daniele Casson" userId="afc30597-5a83-4fe8-89e0-e1fe5654f601" providerId="ADAL" clId="{9054E37C-7132-4D7B-BE3B-9014D39AE02D}" dt="2021-02-24T14:34:13.340" v="13637" actId="1076"/>
          <ac:spMkLst>
            <pc:docMk/>
            <pc:sldMk cId="3371027616" sldId="2076137090"/>
            <ac:spMk id="5" creationId="{866BEE54-5814-494D-BCB2-7B48339245F8}"/>
          </ac:spMkLst>
        </pc:spChg>
        <pc:spChg chg="mod">
          <ac:chgData name="Daniele Casson" userId="afc30597-5a83-4fe8-89e0-e1fe5654f601" providerId="ADAL" clId="{9054E37C-7132-4D7B-BE3B-9014D39AE02D}" dt="2021-02-24T14:34:13.340" v="13637" actId="1076"/>
          <ac:spMkLst>
            <pc:docMk/>
            <pc:sldMk cId="3371027616" sldId="2076137090"/>
            <ac:spMk id="7" creationId="{75F01313-6DD0-4872-9818-547E9DD43CD6}"/>
          </ac:spMkLst>
        </pc:spChg>
        <pc:spChg chg="add mod">
          <ac:chgData name="Daniele Casson" userId="afc30597-5a83-4fe8-89e0-e1fe5654f601" providerId="ADAL" clId="{9054E37C-7132-4D7B-BE3B-9014D39AE02D}" dt="2021-02-24T14:34:13.340" v="13637" actId="1076"/>
          <ac:spMkLst>
            <pc:docMk/>
            <pc:sldMk cId="3371027616" sldId="2076137090"/>
            <ac:spMk id="9" creationId="{2FB80E66-5294-475A-83C8-BE4FE263F6F8}"/>
          </ac:spMkLst>
        </pc:spChg>
        <pc:spChg chg="add mod">
          <ac:chgData name="Daniele Casson" userId="afc30597-5a83-4fe8-89e0-e1fe5654f601" providerId="ADAL" clId="{9054E37C-7132-4D7B-BE3B-9014D39AE02D}" dt="2021-02-24T14:34:13.340" v="13637" actId="1076"/>
          <ac:spMkLst>
            <pc:docMk/>
            <pc:sldMk cId="3371027616" sldId="2076137090"/>
            <ac:spMk id="10" creationId="{E9A9CF1D-A489-4BF9-A872-DBFAD6C4B2FA}"/>
          </ac:spMkLst>
        </pc:spChg>
        <pc:spChg chg="add mod">
          <ac:chgData name="Daniele Casson" userId="afc30597-5a83-4fe8-89e0-e1fe5654f601" providerId="ADAL" clId="{9054E37C-7132-4D7B-BE3B-9014D39AE02D}" dt="2021-02-24T14:34:13.340" v="13637" actId="1076"/>
          <ac:spMkLst>
            <pc:docMk/>
            <pc:sldMk cId="3371027616" sldId="2076137090"/>
            <ac:spMk id="11" creationId="{4D956688-CD59-40DE-8320-EB8550EB5967}"/>
          </ac:spMkLst>
        </pc:spChg>
        <pc:spChg chg="mod">
          <ac:chgData name="Daniele Casson" userId="afc30597-5a83-4fe8-89e0-e1fe5654f601" providerId="ADAL" clId="{9054E37C-7132-4D7B-BE3B-9014D39AE02D}" dt="2021-02-23T10:51:53.049" v="6375" actId="1076"/>
          <ac:spMkLst>
            <pc:docMk/>
            <pc:sldMk cId="3371027616" sldId="2076137090"/>
            <ac:spMk id="14" creationId="{45FA2DF9-2E12-4C7D-A5E5-221CCAE64D11}"/>
          </ac:spMkLst>
        </pc:spChg>
        <pc:spChg chg="mod">
          <ac:chgData name="Daniele Casson" userId="afc30597-5a83-4fe8-89e0-e1fe5654f601" providerId="ADAL" clId="{9054E37C-7132-4D7B-BE3B-9014D39AE02D}" dt="2021-02-23T10:51:53.049" v="6375" actId="1076"/>
          <ac:spMkLst>
            <pc:docMk/>
            <pc:sldMk cId="3371027616" sldId="2076137090"/>
            <ac:spMk id="16" creationId="{B516EE92-15F4-426F-B7CA-6ED2662BC061}"/>
          </ac:spMkLst>
        </pc:spChg>
        <pc:spChg chg="mod">
          <ac:chgData name="Daniele Casson" userId="afc30597-5a83-4fe8-89e0-e1fe5654f601" providerId="ADAL" clId="{9054E37C-7132-4D7B-BE3B-9014D39AE02D}" dt="2021-02-23T10:51:53.049" v="6375" actId="1076"/>
          <ac:spMkLst>
            <pc:docMk/>
            <pc:sldMk cId="3371027616" sldId="2076137090"/>
            <ac:spMk id="19" creationId="{D4E3FB8B-622E-41E2-84A4-9EE4464F6473}"/>
          </ac:spMkLst>
        </pc:spChg>
        <pc:spChg chg="mod">
          <ac:chgData name="Daniele Casson" userId="afc30597-5a83-4fe8-89e0-e1fe5654f601" providerId="ADAL" clId="{9054E37C-7132-4D7B-BE3B-9014D39AE02D}" dt="2021-02-23T10:51:53.049" v="6375" actId="1076"/>
          <ac:spMkLst>
            <pc:docMk/>
            <pc:sldMk cId="3371027616" sldId="2076137090"/>
            <ac:spMk id="22" creationId="{A90C2213-127D-4EF4-8560-C61438EC2B14}"/>
          </ac:spMkLst>
        </pc:spChg>
        <pc:spChg chg="mod">
          <ac:chgData name="Daniele Casson" userId="afc30597-5a83-4fe8-89e0-e1fe5654f601" providerId="ADAL" clId="{9054E37C-7132-4D7B-BE3B-9014D39AE02D}" dt="2021-02-24T14:34:13.340" v="13637" actId="1076"/>
          <ac:spMkLst>
            <pc:docMk/>
            <pc:sldMk cId="3371027616" sldId="2076137090"/>
            <ac:spMk id="25" creationId="{89167613-4657-4D38-9998-01114BEE3B25}"/>
          </ac:spMkLst>
        </pc:spChg>
        <pc:spChg chg="mod">
          <ac:chgData name="Daniele Casson" userId="afc30597-5a83-4fe8-89e0-e1fe5654f601" providerId="ADAL" clId="{9054E37C-7132-4D7B-BE3B-9014D39AE02D}" dt="2021-02-24T14:34:13.340" v="13637" actId="1076"/>
          <ac:spMkLst>
            <pc:docMk/>
            <pc:sldMk cId="3371027616" sldId="2076137090"/>
            <ac:spMk id="27" creationId="{4121D254-36C4-4BFD-8AE8-24A187787F89}"/>
          </ac:spMkLst>
        </pc:spChg>
        <pc:spChg chg="mod">
          <ac:chgData name="Daniele Casson" userId="afc30597-5a83-4fe8-89e0-e1fe5654f601" providerId="ADAL" clId="{9054E37C-7132-4D7B-BE3B-9014D39AE02D}" dt="2021-02-24T14:34:13.340" v="13637" actId="1076"/>
          <ac:spMkLst>
            <pc:docMk/>
            <pc:sldMk cId="3371027616" sldId="2076137090"/>
            <ac:spMk id="30" creationId="{18502E79-FE70-4E6E-9ACC-A8A561841636}"/>
          </ac:spMkLst>
        </pc:spChg>
        <pc:spChg chg="mod">
          <ac:chgData name="Daniele Casson" userId="afc30597-5a83-4fe8-89e0-e1fe5654f601" providerId="ADAL" clId="{9054E37C-7132-4D7B-BE3B-9014D39AE02D}" dt="2021-02-24T14:34:13.340" v="13637" actId="1076"/>
          <ac:spMkLst>
            <pc:docMk/>
            <pc:sldMk cId="3371027616" sldId="2076137090"/>
            <ac:spMk id="32" creationId="{3CB725B6-5861-43C4-9B33-78015DBDCDB5}"/>
          </ac:spMkLst>
        </pc:spChg>
        <pc:spChg chg="mod">
          <ac:chgData name="Daniele Casson" userId="afc30597-5a83-4fe8-89e0-e1fe5654f601" providerId="ADAL" clId="{9054E37C-7132-4D7B-BE3B-9014D39AE02D}" dt="2021-02-24T14:34:13.340" v="13637" actId="1076"/>
          <ac:spMkLst>
            <pc:docMk/>
            <pc:sldMk cId="3371027616" sldId="2076137090"/>
            <ac:spMk id="35" creationId="{EF4E7ED9-6E74-434F-AA64-C9473F3561C5}"/>
          </ac:spMkLst>
        </pc:spChg>
        <pc:spChg chg="mod">
          <ac:chgData name="Daniele Casson" userId="afc30597-5a83-4fe8-89e0-e1fe5654f601" providerId="ADAL" clId="{9054E37C-7132-4D7B-BE3B-9014D39AE02D}" dt="2021-02-24T14:34:13.340" v="13637" actId="1076"/>
          <ac:spMkLst>
            <pc:docMk/>
            <pc:sldMk cId="3371027616" sldId="2076137090"/>
            <ac:spMk id="37" creationId="{F4EBD452-1C9C-46D4-8CB0-7CD49FCF1EA2}"/>
          </ac:spMkLst>
        </pc:spChg>
        <pc:spChg chg="mod">
          <ac:chgData name="Daniele Casson" userId="afc30597-5a83-4fe8-89e0-e1fe5654f601" providerId="ADAL" clId="{9054E37C-7132-4D7B-BE3B-9014D39AE02D}" dt="2021-02-25T08:32:34.182" v="14164" actId="14100"/>
          <ac:spMkLst>
            <pc:docMk/>
            <pc:sldMk cId="3371027616" sldId="2076137090"/>
            <ac:spMk id="43" creationId="{4F0541B3-EC55-4901-85F2-59F322FF1399}"/>
          </ac:spMkLst>
        </pc:spChg>
        <pc:spChg chg="add del mod">
          <ac:chgData name="Daniele Casson" userId="afc30597-5a83-4fe8-89e0-e1fe5654f601" providerId="ADAL" clId="{9054E37C-7132-4D7B-BE3B-9014D39AE02D}" dt="2021-02-25T08:36:57.950" v="14231" actId="478"/>
          <ac:spMkLst>
            <pc:docMk/>
            <pc:sldMk cId="3371027616" sldId="2076137090"/>
            <ac:spMk id="44" creationId="{A968B82B-7B4F-4338-87AF-CD3E35B1CE2A}"/>
          </ac:spMkLst>
        </pc:spChg>
        <pc:spChg chg="mod">
          <ac:chgData name="Daniele Casson" userId="afc30597-5a83-4fe8-89e0-e1fe5654f601" providerId="ADAL" clId="{9054E37C-7132-4D7B-BE3B-9014D39AE02D}" dt="2021-02-25T08:36:19.871" v="14225" actId="478"/>
          <ac:spMkLst>
            <pc:docMk/>
            <pc:sldMk cId="3371027616" sldId="2076137090"/>
            <ac:spMk id="56" creationId="{011255CD-961E-42FF-9829-C54C892878A0}"/>
          </ac:spMkLst>
        </pc:spChg>
        <pc:spChg chg="mod">
          <ac:chgData name="Daniele Casson" userId="afc30597-5a83-4fe8-89e0-e1fe5654f601" providerId="ADAL" clId="{9054E37C-7132-4D7B-BE3B-9014D39AE02D}" dt="2021-02-24T14:34:13.340" v="13637" actId="1076"/>
          <ac:spMkLst>
            <pc:docMk/>
            <pc:sldMk cId="3371027616" sldId="2076137090"/>
            <ac:spMk id="61" creationId="{FCBBEFB8-A05E-4A6F-AAC3-76B03769B23E}"/>
          </ac:spMkLst>
        </pc:spChg>
        <pc:spChg chg="mod">
          <ac:chgData name="Daniele Casson" userId="afc30597-5a83-4fe8-89e0-e1fe5654f601" providerId="ADAL" clId="{9054E37C-7132-4D7B-BE3B-9014D39AE02D}" dt="2021-02-25T08:36:19.504" v="14223" actId="1076"/>
          <ac:spMkLst>
            <pc:docMk/>
            <pc:sldMk cId="3371027616" sldId="2076137090"/>
            <ac:spMk id="67" creationId="{9FA26FEC-219D-44A2-A0D6-2F41FECDF788}"/>
          </ac:spMkLst>
        </pc:spChg>
        <pc:spChg chg="mod">
          <ac:chgData name="Daniele Casson" userId="afc30597-5a83-4fe8-89e0-e1fe5654f601" providerId="ADAL" clId="{9054E37C-7132-4D7B-BE3B-9014D39AE02D}" dt="2021-02-25T08:36:19.320" v="14222" actId="1076"/>
          <ac:spMkLst>
            <pc:docMk/>
            <pc:sldMk cId="3371027616" sldId="2076137090"/>
            <ac:spMk id="72" creationId="{93EA7648-1BFA-43A7-B4B3-1A77FC3AA8AD}"/>
          </ac:spMkLst>
        </pc:spChg>
        <pc:spChg chg="mod">
          <ac:chgData name="Daniele Casson" userId="afc30597-5a83-4fe8-89e0-e1fe5654f601" providerId="ADAL" clId="{9054E37C-7132-4D7B-BE3B-9014D39AE02D}" dt="2021-02-25T08:32:52.542" v="14168" actId="1076"/>
          <ac:spMkLst>
            <pc:docMk/>
            <pc:sldMk cId="3371027616" sldId="2076137090"/>
            <ac:spMk id="77" creationId="{066B87D1-CA54-4C84-AE8C-F1CFA5D21974}"/>
          </ac:spMkLst>
        </pc:spChg>
        <pc:spChg chg="mod">
          <ac:chgData name="Daniele Casson" userId="afc30597-5a83-4fe8-89e0-e1fe5654f601" providerId="ADAL" clId="{9054E37C-7132-4D7B-BE3B-9014D39AE02D}" dt="2021-02-25T08:36:19.135" v="14221" actId="14100"/>
          <ac:spMkLst>
            <pc:docMk/>
            <pc:sldMk cId="3371027616" sldId="2076137090"/>
            <ac:spMk id="83" creationId="{BE713BB4-652C-4C2D-B841-9D2D50FBBD2C}"/>
          </ac:spMkLst>
        </pc:spChg>
        <pc:spChg chg="mod">
          <ac:chgData name="Daniele Casson" userId="afc30597-5a83-4fe8-89e0-e1fe5654f601" providerId="ADAL" clId="{9054E37C-7132-4D7B-BE3B-9014D39AE02D}" dt="2021-02-24T14:34:13.340" v="13637" actId="1076"/>
          <ac:spMkLst>
            <pc:docMk/>
            <pc:sldMk cId="3371027616" sldId="2076137090"/>
            <ac:spMk id="86" creationId="{F2B23A53-A118-44AE-8FCC-93A32D709193}"/>
          </ac:spMkLst>
        </pc:spChg>
        <pc:spChg chg="mod">
          <ac:chgData name="Daniele Casson" userId="afc30597-5a83-4fe8-89e0-e1fe5654f601" providerId="ADAL" clId="{9054E37C-7132-4D7B-BE3B-9014D39AE02D}" dt="2021-02-24T14:34:13.340" v="13637" actId="1076"/>
          <ac:spMkLst>
            <pc:docMk/>
            <pc:sldMk cId="3371027616" sldId="2076137090"/>
            <ac:spMk id="89" creationId="{0937E998-22AB-4D24-9FDE-A3218274D750}"/>
          </ac:spMkLst>
        </pc:spChg>
        <pc:spChg chg="mod">
          <ac:chgData name="Daniele Casson" userId="afc30597-5a83-4fe8-89e0-e1fe5654f601" providerId="ADAL" clId="{9054E37C-7132-4D7B-BE3B-9014D39AE02D}" dt="2021-02-24T14:34:13.340" v="13637" actId="1076"/>
          <ac:spMkLst>
            <pc:docMk/>
            <pc:sldMk cId="3371027616" sldId="2076137090"/>
            <ac:spMk id="92" creationId="{F92647DA-FFB9-4190-A813-26C135FEB174}"/>
          </ac:spMkLst>
        </pc:spChg>
        <pc:spChg chg="mod">
          <ac:chgData name="Daniele Casson" userId="afc30597-5a83-4fe8-89e0-e1fe5654f601" providerId="ADAL" clId="{9054E37C-7132-4D7B-BE3B-9014D39AE02D}" dt="2021-02-24T14:34:13.340" v="13637" actId="1076"/>
          <ac:spMkLst>
            <pc:docMk/>
            <pc:sldMk cId="3371027616" sldId="2076137090"/>
            <ac:spMk id="95" creationId="{1B8F6741-280F-4070-B04A-45097FC9F27F}"/>
          </ac:spMkLst>
        </pc:spChg>
        <pc:spChg chg="mod">
          <ac:chgData name="Daniele Casson" userId="afc30597-5a83-4fe8-89e0-e1fe5654f601" providerId="ADAL" clId="{9054E37C-7132-4D7B-BE3B-9014D39AE02D}" dt="2021-02-24T14:34:13.340" v="13637" actId="1076"/>
          <ac:spMkLst>
            <pc:docMk/>
            <pc:sldMk cId="3371027616" sldId="2076137090"/>
            <ac:spMk id="98" creationId="{ABEE21C7-142D-4F66-A9C7-4CFAF48670E0}"/>
          </ac:spMkLst>
        </pc:spChg>
        <pc:spChg chg="mod topLvl">
          <ac:chgData name="Daniele Casson" userId="afc30597-5a83-4fe8-89e0-e1fe5654f601" providerId="ADAL" clId="{9054E37C-7132-4D7B-BE3B-9014D39AE02D}" dt="2021-02-24T14:34:13.340" v="13637" actId="1076"/>
          <ac:spMkLst>
            <pc:docMk/>
            <pc:sldMk cId="3371027616" sldId="2076137090"/>
            <ac:spMk id="101" creationId="{4C40A7BD-368B-4360-9865-22EE5EB7D60B}"/>
          </ac:spMkLst>
        </pc:spChg>
        <pc:spChg chg="del mod topLvl">
          <ac:chgData name="Daniele Casson" userId="afc30597-5a83-4fe8-89e0-e1fe5654f601" providerId="ADAL" clId="{9054E37C-7132-4D7B-BE3B-9014D39AE02D}" dt="2021-02-23T10:51:30.346" v="6370" actId="478"/>
          <ac:spMkLst>
            <pc:docMk/>
            <pc:sldMk cId="3371027616" sldId="2076137090"/>
            <ac:spMk id="102" creationId="{3A0FAC45-2080-4B90-AA59-F59CC254AE8C}"/>
          </ac:spMkLst>
        </pc:spChg>
        <pc:spChg chg="add del mod">
          <ac:chgData name="Daniele Casson" userId="afc30597-5a83-4fe8-89e0-e1fe5654f601" providerId="ADAL" clId="{9054E37C-7132-4D7B-BE3B-9014D39AE02D}" dt="2021-02-24T14:33:55.339" v="13635" actId="478"/>
          <ac:spMkLst>
            <pc:docMk/>
            <pc:sldMk cId="3371027616" sldId="2076137090"/>
            <ac:spMk id="103" creationId="{7D238DCE-F7C0-47BE-A4AA-6B359FD9F6B4}"/>
          </ac:spMkLst>
        </pc:spChg>
        <pc:spChg chg="mod">
          <ac:chgData name="Daniele Casson" userId="afc30597-5a83-4fe8-89e0-e1fe5654f601" providerId="ADAL" clId="{9054E37C-7132-4D7B-BE3B-9014D39AE02D}" dt="2021-02-23T10:51:53.049" v="6375" actId="1076"/>
          <ac:spMkLst>
            <pc:docMk/>
            <pc:sldMk cId="3371027616" sldId="2076137090"/>
            <ac:spMk id="105" creationId="{D8B849A8-D847-4601-85F8-5FC3D0FF5DC8}"/>
          </ac:spMkLst>
        </pc:spChg>
        <pc:spChg chg="mod">
          <ac:chgData name="Daniele Casson" userId="afc30597-5a83-4fe8-89e0-e1fe5654f601" providerId="ADAL" clId="{9054E37C-7132-4D7B-BE3B-9014D39AE02D}" dt="2021-02-25T08:39:58.868" v="14277" actId="1076"/>
          <ac:spMkLst>
            <pc:docMk/>
            <pc:sldMk cId="3371027616" sldId="2076137090"/>
            <ac:spMk id="106" creationId="{8AE29885-80B7-4DDF-80CC-F8161C9F6024}"/>
          </ac:spMkLst>
        </pc:spChg>
        <pc:spChg chg="add mod">
          <ac:chgData name="Daniele Casson" userId="afc30597-5a83-4fe8-89e0-e1fe5654f601" providerId="ADAL" clId="{9054E37C-7132-4D7B-BE3B-9014D39AE02D}" dt="2021-02-25T08:37:39.568" v="14239" actId="1076"/>
          <ac:spMkLst>
            <pc:docMk/>
            <pc:sldMk cId="3371027616" sldId="2076137090"/>
            <ac:spMk id="107" creationId="{2CF95982-CC4A-47DB-815F-01815E24168C}"/>
          </ac:spMkLst>
        </pc:spChg>
        <pc:spChg chg="add del mod">
          <ac:chgData name="Daniele Casson" userId="afc30597-5a83-4fe8-89e0-e1fe5654f601" providerId="ADAL" clId="{9054E37C-7132-4D7B-BE3B-9014D39AE02D}" dt="2021-02-24T14:34:08.314" v="13636" actId="478"/>
          <ac:spMkLst>
            <pc:docMk/>
            <pc:sldMk cId="3371027616" sldId="2076137090"/>
            <ac:spMk id="107" creationId="{82A0CDEA-161B-4AD7-B2D5-53B80AA5CB3E}"/>
          </ac:spMkLst>
        </pc:spChg>
        <pc:spChg chg="mod">
          <ac:chgData name="Daniele Casson" userId="afc30597-5a83-4fe8-89e0-e1fe5654f601" providerId="ADAL" clId="{9054E37C-7132-4D7B-BE3B-9014D39AE02D}" dt="2021-02-25T08:38:28.477" v="14260" actId="1076"/>
          <ac:spMkLst>
            <pc:docMk/>
            <pc:sldMk cId="3371027616" sldId="2076137090"/>
            <ac:spMk id="113" creationId="{FCC54AAE-37CE-4652-A2AC-3E00310EA15C}"/>
          </ac:spMkLst>
        </pc:spChg>
        <pc:spChg chg="mod">
          <ac:chgData name="Daniele Casson" userId="afc30597-5a83-4fe8-89e0-e1fe5654f601" providerId="ADAL" clId="{9054E37C-7132-4D7B-BE3B-9014D39AE02D}" dt="2021-02-25T08:38:15.574" v="14253" actId="1076"/>
          <ac:spMkLst>
            <pc:docMk/>
            <pc:sldMk cId="3371027616" sldId="2076137090"/>
            <ac:spMk id="118" creationId="{8D0F1791-44D7-452B-886F-460BCEF25B14}"/>
          </ac:spMkLst>
        </pc:spChg>
        <pc:spChg chg="mod">
          <ac:chgData name="Daniele Casson" userId="afc30597-5a83-4fe8-89e0-e1fe5654f601" providerId="ADAL" clId="{9054E37C-7132-4D7B-BE3B-9014D39AE02D}" dt="2021-02-25T08:40:06.628" v="14280" actId="1076"/>
          <ac:spMkLst>
            <pc:docMk/>
            <pc:sldMk cId="3371027616" sldId="2076137090"/>
            <ac:spMk id="124" creationId="{10D97661-B10B-4EB9-8B53-C70FBE63A746}"/>
          </ac:spMkLst>
        </pc:spChg>
        <pc:spChg chg="mod">
          <ac:chgData name="Daniele Casson" userId="afc30597-5a83-4fe8-89e0-e1fe5654f601" providerId="ADAL" clId="{9054E37C-7132-4D7B-BE3B-9014D39AE02D}" dt="2021-02-25T08:40:04.845" v="14279" actId="1076"/>
          <ac:spMkLst>
            <pc:docMk/>
            <pc:sldMk cId="3371027616" sldId="2076137090"/>
            <ac:spMk id="129" creationId="{3D21B954-FFDD-4934-8B64-E3FABAC4688E}"/>
          </ac:spMkLst>
        </pc:spChg>
        <pc:spChg chg="mod">
          <ac:chgData name="Daniele Casson" userId="afc30597-5a83-4fe8-89e0-e1fe5654f601" providerId="ADAL" clId="{9054E37C-7132-4D7B-BE3B-9014D39AE02D}" dt="2021-02-25T08:40:03.117" v="14278" actId="1076"/>
          <ac:spMkLst>
            <pc:docMk/>
            <pc:sldMk cId="3371027616" sldId="2076137090"/>
            <ac:spMk id="134" creationId="{07E5A2DD-147C-4D65-B7D3-1B6C9D698E05}"/>
          </ac:spMkLst>
        </pc:spChg>
        <pc:spChg chg="mod">
          <ac:chgData name="Daniele Casson" userId="afc30597-5a83-4fe8-89e0-e1fe5654f601" providerId="ADAL" clId="{9054E37C-7132-4D7B-BE3B-9014D39AE02D}" dt="2021-02-25T08:39:50.933" v="14273" actId="1076"/>
          <ac:spMkLst>
            <pc:docMk/>
            <pc:sldMk cId="3371027616" sldId="2076137090"/>
            <ac:spMk id="139" creationId="{BEAB3CDF-09FF-4C5C-9972-5EA519527A6F}"/>
          </ac:spMkLst>
        </pc:spChg>
        <pc:grpChg chg="add mod">
          <ac:chgData name="Daniele Casson" userId="afc30597-5a83-4fe8-89e0-e1fe5654f601" providerId="ADAL" clId="{9054E37C-7132-4D7B-BE3B-9014D39AE02D}" dt="2021-02-24T14:34:13.340" v="13637" actId="1076"/>
          <ac:grpSpMkLst>
            <pc:docMk/>
            <pc:sldMk cId="3371027616" sldId="2076137090"/>
            <ac:grpSpMk id="4" creationId="{09DDA9AA-7BB6-4BE0-813F-0B97FD521D86}"/>
          </ac:grpSpMkLst>
        </pc:grpChg>
        <pc:grpChg chg="mod">
          <ac:chgData name="Daniele Casson" userId="afc30597-5a83-4fe8-89e0-e1fe5654f601" providerId="ADAL" clId="{9054E37C-7132-4D7B-BE3B-9014D39AE02D}" dt="2021-02-24T14:34:13.340" v="13637" actId="1076"/>
          <ac:grpSpMkLst>
            <pc:docMk/>
            <pc:sldMk cId="3371027616" sldId="2076137090"/>
            <ac:grpSpMk id="6" creationId="{5F38D70B-E25C-4CB0-A0F5-2EE59CA5F23F}"/>
          </ac:grpSpMkLst>
        </pc:grpChg>
        <pc:grpChg chg="add del mod">
          <ac:chgData name="Daniele Casson" userId="afc30597-5a83-4fe8-89e0-e1fe5654f601" providerId="ADAL" clId="{9054E37C-7132-4D7B-BE3B-9014D39AE02D}" dt="2021-02-24T14:34:08.314" v="13636" actId="478"/>
          <ac:grpSpMkLst>
            <pc:docMk/>
            <pc:sldMk cId="3371027616" sldId="2076137090"/>
            <ac:grpSpMk id="12" creationId="{9BB63E8C-E9DB-4578-8336-57900E48940A}"/>
          </ac:grpSpMkLst>
        </pc:grpChg>
        <pc:grpChg chg="add del mod">
          <ac:chgData name="Daniele Casson" userId="afc30597-5a83-4fe8-89e0-e1fe5654f601" providerId="ADAL" clId="{9054E37C-7132-4D7B-BE3B-9014D39AE02D}" dt="2021-02-24T14:34:08.314" v="13636" actId="478"/>
          <ac:grpSpMkLst>
            <pc:docMk/>
            <pc:sldMk cId="3371027616" sldId="2076137090"/>
            <ac:grpSpMk id="15" creationId="{E247ACB7-AC63-491D-B2BD-08874DB76DFF}"/>
          </ac:grpSpMkLst>
        </pc:grpChg>
        <pc:grpChg chg="add mod">
          <ac:chgData name="Daniele Casson" userId="afc30597-5a83-4fe8-89e0-e1fe5654f601" providerId="ADAL" clId="{9054E37C-7132-4D7B-BE3B-9014D39AE02D}" dt="2021-02-23T10:51:53.049" v="6375" actId="1076"/>
          <ac:grpSpMkLst>
            <pc:docMk/>
            <pc:sldMk cId="3371027616" sldId="2076137090"/>
            <ac:grpSpMk id="18" creationId="{75EDEC99-8130-4546-9258-65F41D933434}"/>
          </ac:grpSpMkLst>
        </pc:grpChg>
        <pc:grpChg chg="add del mod">
          <ac:chgData name="Daniele Casson" userId="afc30597-5a83-4fe8-89e0-e1fe5654f601" providerId="ADAL" clId="{9054E37C-7132-4D7B-BE3B-9014D39AE02D}" dt="2021-02-24T14:34:08.314" v="13636" actId="478"/>
          <ac:grpSpMkLst>
            <pc:docMk/>
            <pc:sldMk cId="3371027616" sldId="2076137090"/>
            <ac:grpSpMk id="21" creationId="{19C09960-4B57-47D0-A494-F7866477C5FE}"/>
          </ac:grpSpMkLst>
        </pc:grpChg>
        <pc:grpChg chg="add mod">
          <ac:chgData name="Daniele Casson" userId="afc30597-5a83-4fe8-89e0-e1fe5654f601" providerId="ADAL" clId="{9054E37C-7132-4D7B-BE3B-9014D39AE02D}" dt="2021-02-24T14:34:13.340" v="13637" actId="1076"/>
          <ac:grpSpMkLst>
            <pc:docMk/>
            <pc:sldMk cId="3371027616" sldId="2076137090"/>
            <ac:grpSpMk id="24" creationId="{14395517-5C52-41B8-AFC7-35503802ACC3}"/>
          </ac:grpSpMkLst>
        </pc:grpChg>
        <pc:grpChg chg="mod">
          <ac:chgData name="Daniele Casson" userId="afc30597-5a83-4fe8-89e0-e1fe5654f601" providerId="ADAL" clId="{9054E37C-7132-4D7B-BE3B-9014D39AE02D}" dt="2021-02-24T14:34:13.340" v="13637" actId="1076"/>
          <ac:grpSpMkLst>
            <pc:docMk/>
            <pc:sldMk cId="3371027616" sldId="2076137090"/>
            <ac:grpSpMk id="26" creationId="{4207D192-DC10-41E6-A8AA-3F8F0AC7312B}"/>
          </ac:grpSpMkLst>
        </pc:grpChg>
        <pc:grpChg chg="add mod">
          <ac:chgData name="Daniele Casson" userId="afc30597-5a83-4fe8-89e0-e1fe5654f601" providerId="ADAL" clId="{9054E37C-7132-4D7B-BE3B-9014D39AE02D}" dt="2021-02-24T14:34:13.340" v="13637" actId="1076"/>
          <ac:grpSpMkLst>
            <pc:docMk/>
            <pc:sldMk cId="3371027616" sldId="2076137090"/>
            <ac:grpSpMk id="29" creationId="{502A23AC-E4B4-42BA-9C16-02034F2D1F5E}"/>
          </ac:grpSpMkLst>
        </pc:grpChg>
        <pc:grpChg chg="mod">
          <ac:chgData name="Daniele Casson" userId="afc30597-5a83-4fe8-89e0-e1fe5654f601" providerId="ADAL" clId="{9054E37C-7132-4D7B-BE3B-9014D39AE02D}" dt="2021-02-24T14:34:13.340" v="13637" actId="1076"/>
          <ac:grpSpMkLst>
            <pc:docMk/>
            <pc:sldMk cId="3371027616" sldId="2076137090"/>
            <ac:grpSpMk id="31" creationId="{D12462B8-34D7-41CD-83FD-42738CD2D37D}"/>
          </ac:grpSpMkLst>
        </pc:grpChg>
        <pc:grpChg chg="add mod">
          <ac:chgData name="Daniele Casson" userId="afc30597-5a83-4fe8-89e0-e1fe5654f601" providerId="ADAL" clId="{9054E37C-7132-4D7B-BE3B-9014D39AE02D}" dt="2021-02-24T14:34:13.340" v="13637" actId="1076"/>
          <ac:grpSpMkLst>
            <pc:docMk/>
            <pc:sldMk cId="3371027616" sldId="2076137090"/>
            <ac:grpSpMk id="34" creationId="{EF3C92DD-F5CE-4794-9FC4-128D6B0996D9}"/>
          </ac:grpSpMkLst>
        </pc:grpChg>
        <pc:grpChg chg="mod">
          <ac:chgData name="Daniele Casson" userId="afc30597-5a83-4fe8-89e0-e1fe5654f601" providerId="ADAL" clId="{9054E37C-7132-4D7B-BE3B-9014D39AE02D}" dt="2021-02-24T14:34:13.340" v="13637" actId="1076"/>
          <ac:grpSpMkLst>
            <pc:docMk/>
            <pc:sldMk cId="3371027616" sldId="2076137090"/>
            <ac:grpSpMk id="36" creationId="{46B69FF1-81C5-4FDD-9054-612DB121F2A2}"/>
          </ac:grpSpMkLst>
        </pc:grpChg>
        <pc:grpChg chg="add del mod">
          <ac:chgData name="Daniele Casson" userId="afc30597-5a83-4fe8-89e0-e1fe5654f601" providerId="ADAL" clId="{9054E37C-7132-4D7B-BE3B-9014D39AE02D}" dt="2021-02-25T08:36:57.950" v="14231" actId="478"/>
          <ac:grpSpMkLst>
            <pc:docMk/>
            <pc:sldMk cId="3371027616" sldId="2076137090"/>
            <ac:grpSpMk id="39" creationId="{0D49848C-E947-4181-987C-1E0DDBB00B92}"/>
          </ac:grpSpMkLst>
        </pc:grpChg>
        <pc:grpChg chg="mod">
          <ac:chgData name="Daniele Casson" userId="afc30597-5a83-4fe8-89e0-e1fe5654f601" providerId="ADAL" clId="{9054E37C-7132-4D7B-BE3B-9014D39AE02D}" dt="2021-02-25T08:32:34.182" v="14164" actId="14100"/>
          <ac:grpSpMkLst>
            <pc:docMk/>
            <pc:sldMk cId="3371027616" sldId="2076137090"/>
            <ac:grpSpMk id="40" creationId="{32838728-CBEA-4697-A773-7BE9F9C7C385}"/>
          </ac:grpSpMkLst>
        </pc:grpChg>
        <pc:grpChg chg="add del mod">
          <ac:chgData name="Daniele Casson" userId="afc30597-5a83-4fe8-89e0-e1fe5654f601" providerId="ADAL" clId="{9054E37C-7132-4D7B-BE3B-9014D39AE02D}" dt="2021-02-25T08:36:57.950" v="14231" actId="478"/>
          <ac:grpSpMkLst>
            <pc:docMk/>
            <pc:sldMk cId="3371027616" sldId="2076137090"/>
            <ac:grpSpMk id="52" creationId="{7DD0E254-226C-4339-A7F5-DC7F0DA7DABD}"/>
          </ac:grpSpMkLst>
        </pc:grpChg>
        <pc:grpChg chg="add del mod">
          <ac:chgData name="Daniele Casson" userId="afc30597-5a83-4fe8-89e0-e1fe5654f601" providerId="ADAL" clId="{9054E37C-7132-4D7B-BE3B-9014D39AE02D}" dt="2021-02-25T08:36:19.871" v="14225" actId="478"/>
          <ac:grpSpMkLst>
            <pc:docMk/>
            <pc:sldMk cId="3371027616" sldId="2076137090"/>
            <ac:grpSpMk id="53" creationId="{9A367068-D625-4E6F-A8BA-3A2AE4A8B256}"/>
          </ac:grpSpMkLst>
        </pc:grpChg>
        <pc:grpChg chg="add del mod">
          <ac:chgData name="Daniele Casson" userId="afc30597-5a83-4fe8-89e0-e1fe5654f601" providerId="ADAL" clId="{9054E37C-7132-4D7B-BE3B-9014D39AE02D}" dt="2021-02-25T08:32:21.619" v="14161" actId="478"/>
          <ac:grpSpMkLst>
            <pc:docMk/>
            <pc:sldMk cId="3371027616" sldId="2076137090"/>
            <ac:grpSpMk id="57" creationId="{86C0E9B6-8CBE-45F4-B429-0A06D13A1400}"/>
          </ac:grpSpMkLst>
        </pc:grpChg>
        <pc:grpChg chg="mod">
          <ac:chgData name="Daniele Casson" userId="afc30597-5a83-4fe8-89e0-e1fe5654f601" providerId="ADAL" clId="{9054E37C-7132-4D7B-BE3B-9014D39AE02D}" dt="2021-02-24T14:34:13.340" v="13637" actId="1076"/>
          <ac:grpSpMkLst>
            <pc:docMk/>
            <pc:sldMk cId="3371027616" sldId="2076137090"/>
            <ac:grpSpMk id="58" creationId="{33ADA3B7-3151-4BFA-88F9-7775D778DA0B}"/>
          </ac:grpSpMkLst>
        </pc:grpChg>
        <pc:grpChg chg="add del mod">
          <ac:chgData name="Daniele Casson" userId="afc30597-5a83-4fe8-89e0-e1fe5654f601" providerId="ADAL" clId="{9054E37C-7132-4D7B-BE3B-9014D39AE02D}" dt="2021-02-25T08:36:57.950" v="14231" actId="478"/>
          <ac:grpSpMkLst>
            <pc:docMk/>
            <pc:sldMk cId="3371027616" sldId="2076137090"/>
            <ac:grpSpMk id="63" creationId="{79653D7C-2777-49F2-B412-49E579755397}"/>
          </ac:grpSpMkLst>
        </pc:grpChg>
        <pc:grpChg chg="mod">
          <ac:chgData name="Daniele Casson" userId="afc30597-5a83-4fe8-89e0-e1fe5654f601" providerId="ADAL" clId="{9054E37C-7132-4D7B-BE3B-9014D39AE02D}" dt="2021-02-25T08:36:19.504" v="14223" actId="1076"/>
          <ac:grpSpMkLst>
            <pc:docMk/>
            <pc:sldMk cId="3371027616" sldId="2076137090"/>
            <ac:grpSpMk id="64" creationId="{9C8D2FA4-900A-4AC7-9FE2-805E9052CB43}"/>
          </ac:grpSpMkLst>
        </pc:grpChg>
        <pc:grpChg chg="add del mod">
          <ac:chgData name="Daniele Casson" userId="afc30597-5a83-4fe8-89e0-e1fe5654f601" providerId="ADAL" clId="{9054E37C-7132-4D7B-BE3B-9014D39AE02D}" dt="2021-02-25T08:36:57.950" v="14231" actId="478"/>
          <ac:grpSpMkLst>
            <pc:docMk/>
            <pc:sldMk cId="3371027616" sldId="2076137090"/>
            <ac:grpSpMk id="68" creationId="{365722C1-2B53-426B-AE38-5018D3C01F54}"/>
          </ac:grpSpMkLst>
        </pc:grpChg>
        <pc:grpChg chg="mod">
          <ac:chgData name="Daniele Casson" userId="afc30597-5a83-4fe8-89e0-e1fe5654f601" providerId="ADAL" clId="{9054E37C-7132-4D7B-BE3B-9014D39AE02D}" dt="2021-02-25T08:36:19.320" v="14222" actId="1076"/>
          <ac:grpSpMkLst>
            <pc:docMk/>
            <pc:sldMk cId="3371027616" sldId="2076137090"/>
            <ac:grpSpMk id="69" creationId="{B66C802E-3B6D-4823-ADDE-1155BF823954}"/>
          </ac:grpSpMkLst>
        </pc:grpChg>
        <pc:grpChg chg="add del mod">
          <ac:chgData name="Daniele Casson" userId="afc30597-5a83-4fe8-89e0-e1fe5654f601" providerId="ADAL" clId="{9054E37C-7132-4D7B-BE3B-9014D39AE02D}" dt="2021-02-25T08:36:57.950" v="14231" actId="478"/>
          <ac:grpSpMkLst>
            <pc:docMk/>
            <pc:sldMk cId="3371027616" sldId="2076137090"/>
            <ac:grpSpMk id="73" creationId="{BE9DD83F-9DFB-48FE-BE57-E2D2AB670265}"/>
          </ac:grpSpMkLst>
        </pc:grpChg>
        <pc:grpChg chg="mod">
          <ac:chgData name="Daniele Casson" userId="afc30597-5a83-4fe8-89e0-e1fe5654f601" providerId="ADAL" clId="{9054E37C-7132-4D7B-BE3B-9014D39AE02D}" dt="2021-02-25T08:32:52.542" v="14168" actId="1076"/>
          <ac:grpSpMkLst>
            <pc:docMk/>
            <pc:sldMk cId="3371027616" sldId="2076137090"/>
            <ac:grpSpMk id="74" creationId="{9288031D-C2AE-4CC3-9EBC-52824FFBCDA7}"/>
          </ac:grpSpMkLst>
        </pc:grpChg>
        <pc:grpChg chg="add del mod">
          <ac:chgData name="Daniele Casson" userId="afc30597-5a83-4fe8-89e0-e1fe5654f601" providerId="ADAL" clId="{9054E37C-7132-4D7B-BE3B-9014D39AE02D}" dt="2021-02-25T08:36:57.950" v="14231" actId="478"/>
          <ac:grpSpMkLst>
            <pc:docMk/>
            <pc:sldMk cId="3371027616" sldId="2076137090"/>
            <ac:grpSpMk id="80" creationId="{C0740D79-5DB9-4F62-A7B3-BB63081785C7}"/>
          </ac:grpSpMkLst>
        </pc:grpChg>
        <pc:grpChg chg="add mod">
          <ac:chgData name="Daniele Casson" userId="afc30597-5a83-4fe8-89e0-e1fe5654f601" providerId="ADAL" clId="{9054E37C-7132-4D7B-BE3B-9014D39AE02D}" dt="2021-02-24T14:34:13.340" v="13637" actId="1076"/>
          <ac:grpSpMkLst>
            <pc:docMk/>
            <pc:sldMk cId="3371027616" sldId="2076137090"/>
            <ac:grpSpMk id="85" creationId="{669DFA21-3237-4B13-A686-9E6B8A44FD35}"/>
          </ac:grpSpMkLst>
        </pc:grpChg>
        <pc:grpChg chg="add mod">
          <ac:chgData name="Daniele Casson" userId="afc30597-5a83-4fe8-89e0-e1fe5654f601" providerId="ADAL" clId="{9054E37C-7132-4D7B-BE3B-9014D39AE02D}" dt="2021-02-24T14:34:13.340" v="13637" actId="1076"/>
          <ac:grpSpMkLst>
            <pc:docMk/>
            <pc:sldMk cId="3371027616" sldId="2076137090"/>
            <ac:grpSpMk id="88" creationId="{80117ADA-1B00-4977-B9D8-ABC4DC33F2F3}"/>
          </ac:grpSpMkLst>
        </pc:grpChg>
        <pc:grpChg chg="add mod">
          <ac:chgData name="Daniele Casson" userId="afc30597-5a83-4fe8-89e0-e1fe5654f601" providerId="ADAL" clId="{9054E37C-7132-4D7B-BE3B-9014D39AE02D}" dt="2021-02-24T14:34:13.340" v="13637" actId="1076"/>
          <ac:grpSpMkLst>
            <pc:docMk/>
            <pc:sldMk cId="3371027616" sldId="2076137090"/>
            <ac:grpSpMk id="91" creationId="{5EC860E8-65D5-4539-A722-E1F23BE9B48F}"/>
          </ac:grpSpMkLst>
        </pc:grpChg>
        <pc:grpChg chg="add mod">
          <ac:chgData name="Daniele Casson" userId="afc30597-5a83-4fe8-89e0-e1fe5654f601" providerId="ADAL" clId="{9054E37C-7132-4D7B-BE3B-9014D39AE02D}" dt="2021-02-24T14:34:13.340" v="13637" actId="1076"/>
          <ac:grpSpMkLst>
            <pc:docMk/>
            <pc:sldMk cId="3371027616" sldId="2076137090"/>
            <ac:grpSpMk id="94" creationId="{54EDD6A6-47D4-4BA1-9079-4956C0ACD433}"/>
          </ac:grpSpMkLst>
        </pc:grpChg>
        <pc:grpChg chg="add mod">
          <ac:chgData name="Daniele Casson" userId="afc30597-5a83-4fe8-89e0-e1fe5654f601" providerId="ADAL" clId="{9054E37C-7132-4D7B-BE3B-9014D39AE02D}" dt="2021-02-24T14:34:13.340" v="13637" actId="1076"/>
          <ac:grpSpMkLst>
            <pc:docMk/>
            <pc:sldMk cId="3371027616" sldId="2076137090"/>
            <ac:grpSpMk id="97" creationId="{CC3145FC-5461-4ABE-B44B-578D1D4C9CDE}"/>
          </ac:grpSpMkLst>
        </pc:grpChg>
        <pc:grpChg chg="add del mod">
          <ac:chgData name="Daniele Casson" userId="afc30597-5a83-4fe8-89e0-e1fe5654f601" providerId="ADAL" clId="{9054E37C-7132-4D7B-BE3B-9014D39AE02D}" dt="2021-02-23T10:51:30.346" v="6370" actId="478"/>
          <ac:grpSpMkLst>
            <pc:docMk/>
            <pc:sldMk cId="3371027616" sldId="2076137090"/>
            <ac:grpSpMk id="100" creationId="{0AE89AE8-621F-4C94-8E36-4B93C7F9DC0C}"/>
          </ac:grpSpMkLst>
        </pc:grpChg>
        <pc:grpChg chg="add mod">
          <ac:chgData name="Daniele Casson" userId="afc30597-5a83-4fe8-89e0-e1fe5654f601" providerId="ADAL" clId="{9054E37C-7132-4D7B-BE3B-9014D39AE02D}" dt="2021-02-25T08:39:58.868" v="14277" actId="1076"/>
          <ac:grpSpMkLst>
            <pc:docMk/>
            <pc:sldMk cId="3371027616" sldId="2076137090"/>
            <ac:grpSpMk id="102" creationId="{000154C7-6256-4231-8ABB-4FA13C9A4658}"/>
          </ac:grpSpMkLst>
        </pc:grpChg>
        <pc:grpChg chg="mod">
          <ac:chgData name="Daniele Casson" userId="afc30597-5a83-4fe8-89e0-e1fe5654f601" providerId="ADAL" clId="{9054E37C-7132-4D7B-BE3B-9014D39AE02D}" dt="2021-02-25T08:39:58.868" v="14277" actId="1076"/>
          <ac:grpSpMkLst>
            <pc:docMk/>
            <pc:sldMk cId="3371027616" sldId="2076137090"/>
            <ac:grpSpMk id="103" creationId="{5CCA569E-7F22-429F-9E8E-F4170424CF85}"/>
          </ac:grpSpMkLst>
        </pc:grpChg>
        <pc:grpChg chg="add del mod">
          <ac:chgData name="Daniele Casson" userId="afc30597-5a83-4fe8-89e0-e1fe5654f601" providerId="ADAL" clId="{9054E37C-7132-4D7B-BE3B-9014D39AE02D}" dt="2021-02-24T14:34:08.314" v="13636" actId="478"/>
          <ac:grpSpMkLst>
            <pc:docMk/>
            <pc:sldMk cId="3371027616" sldId="2076137090"/>
            <ac:grpSpMk id="104" creationId="{93DA23FF-A6EF-4989-A910-DFB2CBE7EE61}"/>
          </ac:grpSpMkLst>
        </pc:grpChg>
        <pc:grpChg chg="add mod">
          <ac:chgData name="Daniele Casson" userId="afc30597-5a83-4fe8-89e0-e1fe5654f601" providerId="ADAL" clId="{9054E37C-7132-4D7B-BE3B-9014D39AE02D}" dt="2021-02-25T08:38:22.325" v="14256" actId="1076"/>
          <ac:grpSpMkLst>
            <pc:docMk/>
            <pc:sldMk cId="3371027616" sldId="2076137090"/>
            <ac:grpSpMk id="109" creationId="{ED3EA2BF-B6C8-4F1A-8591-41EE8206B41D}"/>
          </ac:grpSpMkLst>
        </pc:grpChg>
        <pc:grpChg chg="mod">
          <ac:chgData name="Daniele Casson" userId="afc30597-5a83-4fe8-89e0-e1fe5654f601" providerId="ADAL" clId="{9054E37C-7132-4D7B-BE3B-9014D39AE02D}" dt="2021-02-25T08:38:22.325" v="14256" actId="1076"/>
          <ac:grpSpMkLst>
            <pc:docMk/>
            <pc:sldMk cId="3371027616" sldId="2076137090"/>
            <ac:grpSpMk id="110" creationId="{4EF6085E-432E-4906-ADE9-4AEAC8C7DFF6}"/>
          </ac:grpSpMkLst>
        </pc:grpChg>
        <pc:grpChg chg="add mod">
          <ac:chgData name="Daniele Casson" userId="afc30597-5a83-4fe8-89e0-e1fe5654f601" providerId="ADAL" clId="{9054E37C-7132-4D7B-BE3B-9014D39AE02D}" dt="2021-02-25T08:38:08.526" v="14247" actId="14100"/>
          <ac:grpSpMkLst>
            <pc:docMk/>
            <pc:sldMk cId="3371027616" sldId="2076137090"/>
            <ac:grpSpMk id="114" creationId="{D17FB2A9-2C76-4A45-9628-9CC7906BD4CB}"/>
          </ac:grpSpMkLst>
        </pc:grpChg>
        <pc:grpChg chg="mod">
          <ac:chgData name="Daniele Casson" userId="afc30597-5a83-4fe8-89e0-e1fe5654f601" providerId="ADAL" clId="{9054E37C-7132-4D7B-BE3B-9014D39AE02D}" dt="2021-02-25T08:38:08.526" v="14247" actId="14100"/>
          <ac:grpSpMkLst>
            <pc:docMk/>
            <pc:sldMk cId="3371027616" sldId="2076137090"/>
            <ac:grpSpMk id="115" creationId="{77864FB2-B01D-48D6-BEFB-1CD22CDAA658}"/>
          </ac:grpSpMkLst>
        </pc:grpChg>
        <pc:grpChg chg="add mod">
          <ac:chgData name="Daniele Casson" userId="afc30597-5a83-4fe8-89e0-e1fe5654f601" providerId="ADAL" clId="{9054E37C-7132-4D7B-BE3B-9014D39AE02D}" dt="2021-02-25T08:40:06.628" v="14280" actId="1076"/>
          <ac:grpSpMkLst>
            <pc:docMk/>
            <pc:sldMk cId="3371027616" sldId="2076137090"/>
            <ac:grpSpMk id="120" creationId="{D8C2D9BB-B4B5-4405-A9D8-9591DA1E40BB}"/>
          </ac:grpSpMkLst>
        </pc:grpChg>
        <pc:grpChg chg="mod">
          <ac:chgData name="Daniele Casson" userId="afc30597-5a83-4fe8-89e0-e1fe5654f601" providerId="ADAL" clId="{9054E37C-7132-4D7B-BE3B-9014D39AE02D}" dt="2021-02-25T08:40:06.628" v="14280" actId="1076"/>
          <ac:grpSpMkLst>
            <pc:docMk/>
            <pc:sldMk cId="3371027616" sldId="2076137090"/>
            <ac:grpSpMk id="121" creationId="{63D67B28-A707-4995-8ACF-1D478E6C2731}"/>
          </ac:grpSpMkLst>
        </pc:grpChg>
        <pc:grpChg chg="add mod">
          <ac:chgData name="Daniele Casson" userId="afc30597-5a83-4fe8-89e0-e1fe5654f601" providerId="ADAL" clId="{9054E37C-7132-4D7B-BE3B-9014D39AE02D}" dt="2021-02-25T08:40:04.845" v="14279" actId="1076"/>
          <ac:grpSpMkLst>
            <pc:docMk/>
            <pc:sldMk cId="3371027616" sldId="2076137090"/>
            <ac:grpSpMk id="125" creationId="{CBA21911-9758-415B-BCC2-F453CD0167A2}"/>
          </ac:grpSpMkLst>
        </pc:grpChg>
        <pc:grpChg chg="mod">
          <ac:chgData name="Daniele Casson" userId="afc30597-5a83-4fe8-89e0-e1fe5654f601" providerId="ADAL" clId="{9054E37C-7132-4D7B-BE3B-9014D39AE02D}" dt="2021-02-25T08:40:04.845" v="14279" actId="1076"/>
          <ac:grpSpMkLst>
            <pc:docMk/>
            <pc:sldMk cId="3371027616" sldId="2076137090"/>
            <ac:grpSpMk id="126" creationId="{3CC76E0F-7728-435F-BD66-36C3C15ED047}"/>
          </ac:grpSpMkLst>
        </pc:grpChg>
        <pc:grpChg chg="add mod">
          <ac:chgData name="Daniele Casson" userId="afc30597-5a83-4fe8-89e0-e1fe5654f601" providerId="ADAL" clId="{9054E37C-7132-4D7B-BE3B-9014D39AE02D}" dt="2021-02-25T08:40:03.117" v="14278" actId="1076"/>
          <ac:grpSpMkLst>
            <pc:docMk/>
            <pc:sldMk cId="3371027616" sldId="2076137090"/>
            <ac:grpSpMk id="130" creationId="{046AA29E-5F0C-4DDF-960A-E7A54AA768F2}"/>
          </ac:grpSpMkLst>
        </pc:grpChg>
        <pc:grpChg chg="mod">
          <ac:chgData name="Daniele Casson" userId="afc30597-5a83-4fe8-89e0-e1fe5654f601" providerId="ADAL" clId="{9054E37C-7132-4D7B-BE3B-9014D39AE02D}" dt="2021-02-25T08:40:03.117" v="14278" actId="1076"/>
          <ac:grpSpMkLst>
            <pc:docMk/>
            <pc:sldMk cId="3371027616" sldId="2076137090"/>
            <ac:grpSpMk id="131" creationId="{8F61B9E3-3D97-4049-87C1-FC7B2744E206}"/>
          </ac:grpSpMkLst>
        </pc:grpChg>
        <pc:grpChg chg="add mod">
          <ac:chgData name="Daniele Casson" userId="afc30597-5a83-4fe8-89e0-e1fe5654f601" providerId="ADAL" clId="{9054E37C-7132-4D7B-BE3B-9014D39AE02D}" dt="2021-02-25T08:39:50.933" v="14273" actId="1076"/>
          <ac:grpSpMkLst>
            <pc:docMk/>
            <pc:sldMk cId="3371027616" sldId="2076137090"/>
            <ac:grpSpMk id="136" creationId="{73F3B5CB-4595-4BA1-9D4F-C718B1295847}"/>
          </ac:grpSpMkLst>
        </pc:grpChg>
        <pc:picChg chg="mod">
          <ac:chgData name="Daniele Casson" userId="afc30597-5a83-4fe8-89e0-e1fe5654f601" providerId="ADAL" clId="{9054E37C-7132-4D7B-BE3B-9014D39AE02D}" dt="2021-02-24T14:34:13.340" v="13637" actId="1076"/>
          <ac:picMkLst>
            <pc:docMk/>
            <pc:sldMk cId="3371027616" sldId="2076137090"/>
            <ac:picMk id="8" creationId="{8A7F64FD-41E6-43B0-8096-824A5180389D}"/>
          </ac:picMkLst>
        </pc:picChg>
        <pc:picChg chg="add del mod">
          <ac:chgData name="Daniele Casson" userId="afc30597-5a83-4fe8-89e0-e1fe5654f601" providerId="ADAL" clId="{9054E37C-7132-4D7B-BE3B-9014D39AE02D}" dt="2021-02-25T08:36:57.950" v="14231" actId="478"/>
          <ac:picMkLst>
            <pc:docMk/>
            <pc:sldMk cId="3371027616" sldId="2076137090"/>
            <ac:picMk id="12" creationId="{867D019C-F52F-4A57-B076-771E220ED989}"/>
          </ac:picMkLst>
        </pc:picChg>
        <pc:picChg chg="mod">
          <ac:chgData name="Daniele Casson" userId="afc30597-5a83-4fe8-89e0-e1fe5654f601" providerId="ADAL" clId="{9054E37C-7132-4D7B-BE3B-9014D39AE02D}" dt="2021-02-23T10:51:53.049" v="6375" actId="1076"/>
          <ac:picMkLst>
            <pc:docMk/>
            <pc:sldMk cId="3371027616" sldId="2076137090"/>
            <ac:picMk id="13" creationId="{8693402D-BF6F-4222-A64B-668D5FC9BA12}"/>
          </ac:picMkLst>
        </pc:picChg>
        <pc:picChg chg="mod">
          <ac:chgData name="Daniele Casson" userId="afc30597-5a83-4fe8-89e0-e1fe5654f601" providerId="ADAL" clId="{9054E37C-7132-4D7B-BE3B-9014D39AE02D}" dt="2021-02-23T10:51:53.049" v="6375" actId="1076"/>
          <ac:picMkLst>
            <pc:docMk/>
            <pc:sldMk cId="3371027616" sldId="2076137090"/>
            <ac:picMk id="17" creationId="{AE9C4D36-B798-4599-BDC3-F3159603961D}"/>
          </ac:picMkLst>
        </pc:picChg>
        <pc:picChg chg="mod">
          <ac:chgData name="Daniele Casson" userId="afc30597-5a83-4fe8-89e0-e1fe5654f601" providerId="ADAL" clId="{9054E37C-7132-4D7B-BE3B-9014D39AE02D}" dt="2021-02-23T10:51:53.049" v="6375" actId="1076"/>
          <ac:picMkLst>
            <pc:docMk/>
            <pc:sldMk cId="3371027616" sldId="2076137090"/>
            <ac:picMk id="20" creationId="{F347C072-ABE8-4B98-B4A0-1E0ABE138CFA}"/>
          </ac:picMkLst>
        </pc:picChg>
        <pc:picChg chg="mod">
          <ac:chgData name="Daniele Casson" userId="afc30597-5a83-4fe8-89e0-e1fe5654f601" providerId="ADAL" clId="{9054E37C-7132-4D7B-BE3B-9014D39AE02D}" dt="2021-02-23T10:51:53.049" v="6375" actId="1076"/>
          <ac:picMkLst>
            <pc:docMk/>
            <pc:sldMk cId="3371027616" sldId="2076137090"/>
            <ac:picMk id="23" creationId="{A46BBE5E-117C-48B6-8022-073DB85677FA}"/>
          </ac:picMkLst>
        </pc:picChg>
        <pc:picChg chg="mod">
          <ac:chgData name="Daniele Casson" userId="afc30597-5a83-4fe8-89e0-e1fe5654f601" providerId="ADAL" clId="{9054E37C-7132-4D7B-BE3B-9014D39AE02D}" dt="2021-02-24T14:34:13.340" v="13637" actId="1076"/>
          <ac:picMkLst>
            <pc:docMk/>
            <pc:sldMk cId="3371027616" sldId="2076137090"/>
            <ac:picMk id="28" creationId="{EF351315-4240-481B-BFAE-CB9737451106}"/>
          </ac:picMkLst>
        </pc:picChg>
        <pc:picChg chg="mod">
          <ac:chgData name="Daniele Casson" userId="afc30597-5a83-4fe8-89e0-e1fe5654f601" providerId="ADAL" clId="{9054E37C-7132-4D7B-BE3B-9014D39AE02D}" dt="2021-02-24T14:34:13.340" v="13637" actId="1076"/>
          <ac:picMkLst>
            <pc:docMk/>
            <pc:sldMk cId="3371027616" sldId="2076137090"/>
            <ac:picMk id="33" creationId="{A1C82F80-7451-4E9B-8C3B-8853BCC330FF}"/>
          </ac:picMkLst>
        </pc:picChg>
        <pc:picChg chg="mod">
          <ac:chgData name="Daniele Casson" userId="afc30597-5a83-4fe8-89e0-e1fe5654f601" providerId="ADAL" clId="{9054E37C-7132-4D7B-BE3B-9014D39AE02D}" dt="2021-02-24T14:34:13.340" v="13637" actId="1076"/>
          <ac:picMkLst>
            <pc:docMk/>
            <pc:sldMk cId="3371027616" sldId="2076137090"/>
            <ac:picMk id="38" creationId="{44B07DDC-BC32-4F2F-B75A-9BCBBD5CF5C6}"/>
          </ac:picMkLst>
        </pc:picChg>
        <pc:picChg chg="mod">
          <ac:chgData name="Daniele Casson" userId="afc30597-5a83-4fe8-89e0-e1fe5654f601" providerId="ADAL" clId="{9054E37C-7132-4D7B-BE3B-9014D39AE02D}" dt="2021-02-25T08:32:34.182" v="14164" actId="14100"/>
          <ac:picMkLst>
            <pc:docMk/>
            <pc:sldMk cId="3371027616" sldId="2076137090"/>
            <ac:picMk id="42" creationId="{235DEDCA-ECC0-4A58-910A-6E44FAF5E89F}"/>
          </ac:picMkLst>
        </pc:picChg>
        <pc:picChg chg="add del mod">
          <ac:chgData name="Daniele Casson" userId="afc30597-5a83-4fe8-89e0-e1fe5654f601" providerId="ADAL" clId="{9054E37C-7132-4D7B-BE3B-9014D39AE02D}" dt="2021-02-25T08:36:19.871" v="14225" actId="478"/>
          <ac:picMkLst>
            <pc:docMk/>
            <pc:sldMk cId="3371027616" sldId="2076137090"/>
            <ac:picMk id="55" creationId="{FE629454-BC28-4655-9EFA-67119C5C25E2}"/>
          </ac:picMkLst>
        </pc:picChg>
        <pc:picChg chg="mod">
          <ac:chgData name="Daniele Casson" userId="afc30597-5a83-4fe8-89e0-e1fe5654f601" providerId="ADAL" clId="{9054E37C-7132-4D7B-BE3B-9014D39AE02D}" dt="2021-02-24T14:34:13.340" v="13637" actId="1076"/>
          <ac:picMkLst>
            <pc:docMk/>
            <pc:sldMk cId="3371027616" sldId="2076137090"/>
            <ac:picMk id="60" creationId="{0433F94E-D99E-43AF-BB00-805D5E9CBD37}"/>
          </ac:picMkLst>
        </pc:picChg>
        <pc:picChg chg="mod">
          <ac:chgData name="Daniele Casson" userId="afc30597-5a83-4fe8-89e0-e1fe5654f601" providerId="ADAL" clId="{9054E37C-7132-4D7B-BE3B-9014D39AE02D}" dt="2021-02-25T08:36:19.504" v="14223" actId="1076"/>
          <ac:picMkLst>
            <pc:docMk/>
            <pc:sldMk cId="3371027616" sldId="2076137090"/>
            <ac:picMk id="66" creationId="{0E38C162-E150-44E2-8E99-387331E5B507}"/>
          </ac:picMkLst>
        </pc:picChg>
        <pc:picChg chg="mod">
          <ac:chgData name="Daniele Casson" userId="afc30597-5a83-4fe8-89e0-e1fe5654f601" providerId="ADAL" clId="{9054E37C-7132-4D7B-BE3B-9014D39AE02D}" dt="2021-02-25T08:36:19.320" v="14222" actId="1076"/>
          <ac:picMkLst>
            <pc:docMk/>
            <pc:sldMk cId="3371027616" sldId="2076137090"/>
            <ac:picMk id="71" creationId="{D2A40E48-CA58-4FB2-A1B4-5B875C38B40A}"/>
          </ac:picMkLst>
        </pc:picChg>
        <pc:picChg chg="mod">
          <ac:chgData name="Daniele Casson" userId="afc30597-5a83-4fe8-89e0-e1fe5654f601" providerId="ADAL" clId="{9054E37C-7132-4D7B-BE3B-9014D39AE02D}" dt="2021-02-25T08:32:52.542" v="14168" actId="1076"/>
          <ac:picMkLst>
            <pc:docMk/>
            <pc:sldMk cId="3371027616" sldId="2076137090"/>
            <ac:picMk id="76" creationId="{7F4A0018-10B5-4AE1-9EC7-43DE4CFEEE27}"/>
          </ac:picMkLst>
        </pc:picChg>
        <pc:picChg chg="mod">
          <ac:chgData name="Daniele Casson" userId="afc30597-5a83-4fe8-89e0-e1fe5654f601" providerId="ADAL" clId="{9054E37C-7132-4D7B-BE3B-9014D39AE02D}" dt="2021-02-25T08:36:19.135" v="14221" actId="14100"/>
          <ac:picMkLst>
            <pc:docMk/>
            <pc:sldMk cId="3371027616" sldId="2076137090"/>
            <ac:picMk id="82" creationId="{3935C0C4-CE8D-419F-950D-3E492F025017}"/>
          </ac:picMkLst>
        </pc:picChg>
        <pc:picChg chg="add mod">
          <ac:chgData name="Daniele Casson" userId="afc30597-5a83-4fe8-89e0-e1fe5654f601" providerId="ADAL" clId="{9054E37C-7132-4D7B-BE3B-9014D39AE02D}" dt="2021-02-24T14:34:13.340" v="13637" actId="1076"/>
          <ac:picMkLst>
            <pc:docMk/>
            <pc:sldMk cId="3371027616" sldId="2076137090"/>
            <ac:picMk id="84" creationId="{120B4A24-46DE-47EC-91D7-D7D9462E79A4}"/>
          </ac:picMkLst>
        </pc:picChg>
        <pc:picChg chg="mod">
          <ac:chgData name="Daniele Casson" userId="afc30597-5a83-4fe8-89e0-e1fe5654f601" providerId="ADAL" clId="{9054E37C-7132-4D7B-BE3B-9014D39AE02D}" dt="2021-02-24T14:34:13.340" v="13637" actId="1076"/>
          <ac:picMkLst>
            <pc:docMk/>
            <pc:sldMk cId="3371027616" sldId="2076137090"/>
            <ac:picMk id="87" creationId="{8FA90400-BA16-47ED-98EA-99F2F545231B}"/>
          </ac:picMkLst>
        </pc:picChg>
        <pc:picChg chg="mod">
          <ac:chgData name="Daniele Casson" userId="afc30597-5a83-4fe8-89e0-e1fe5654f601" providerId="ADAL" clId="{9054E37C-7132-4D7B-BE3B-9014D39AE02D}" dt="2021-02-24T14:34:13.340" v="13637" actId="1076"/>
          <ac:picMkLst>
            <pc:docMk/>
            <pc:sldMk cId="3371027616" sldId="2076137090"/>
            <ac:picMk id="90" creationId="{547B5292-0481-49CF-ADE0-8BCE13E0EEC7}"/>
          </ac:picMkLst>
        </pc:picChg>
        <pc:picChg chg="mod">
          <ac:chgData name="Daniele Casson" userId="afc30597-5a83-4fe8-89e0-e1fe5654f601" providerId="ADAL" clId="{9054E37C-7132-4D7B-BE3B-9014D39AE02D}" dt="2021-02-24T14:34:13.340" v="13637" actId="1076"/>
          <ac:picMkLst>
            <pc:docMk/>
            <pc:sldMk cId="3371027616" sldId="2076137090"/>
            <ac:picMk id="93" creationId="{39C78BD0-315F-4892-9B3E-895296F58936}"/>
          </ac:picMkLst>
        </pc:picChg>
        <pc:picChg chg="mod">
          <ac:chgData name="Daniele Casson" userId="afc30597-5a83-4fe8-89e0-e1fe5654f601" providerId="ADAL" clId="{9054E37C-7132-4D7B-BE3B-9014D39AE02D}" dt="2021-02-24T14:34:13.340" v="13637" actId="1076"/>
          <ac:picMkLst>
            <pc:docMk/>
            <pc:sldMk cId="3371027616" sldId="2076137090"/>
            <ac:picMk id="96" creationId="{BDFE256B-0636-480A-94A2-61582A36B687}"/>
          </ac:picMkLst>
        </pc:picChg>
        <pc:picChg chg="mod">
          <ac:chgData name="Daniele Casson" userId="afc30597-5a83-4fe8-89e0-e1fe5654f601" providerId="ADAL" clId="{9054E37C-7132-4D7B-BE3B-9014D39AE02D}" dt="2021-02-24T14:34:13.340" v="13637" actId="1076"/>
          <ac:picMkLst>
            <pc:docMk/>
            <pc:sldMk cId="3371027616" sldId="2076137090"/>
            <ac:picMk id="99" creationId="{87FD3AAF-41BF-41CA-84F9-D29736E42644}"/>
          </ac:picMkLst>
        </pc:picChg>
        <pc:picChg chg="add del mod">
          <ac:chgData name="Daniele Casson" userId="afc30597-5a83-4fe8-89e0-e1fe5654f601" providerId="ADAL" clId="{9054E37C-7132-4D7B-BE3B-9014D39AE02D}" dt="2021-02-25T08:33:26.608" v="14186"/>
          <ac:picMkLst>
            <pc:docMk/>
            <pc:sldMk cId="3371027616" sldId="2076137090"/>
            <ac:picMk id="100" creationId="{3C651625-8C54-4F78-AE20-16AB7DF20E1D}"/>
          </ac:picMkLst>
        </pc:picChg>
        <pc:picChg chg="mod">
          <ac:chgData name="Daniele Casson" userId="afc30597-5a83-4fe8-89e0-e1fe5654f601" providerId="ADAL" clId="{9054E37C-7132-4D7B-BE3B-9014D39AE02D}" dt="2021-02-25T08:39:58.868" v="14277" actId="1076"/>
          <ac:picMkLst>
            <pc:docMk/>
            <pc:sldMk cId="3371027616" sldId="2076137090"/>
            <ac:picMk id="105" creationId="{64A533BC-C54B-4A0E-9613-A695CAF22950}"/>
          </ac:picMkLst>
        </pc:picChg>
        <pc:picChg chg="mod">
          <ac:chgData name="Daniele Casson" userId="afc30597-5a83-4fe8-89e0-e1fe5654f601" providerId="ADAL" clId="{9054E37C-7132-4D7B-BE3B-9014D39AE02D}" dt="2021-02-23T10:51:53.049" v="6375" actId="1076"/>
          <ac:picMkLst>
            <pc:docMk/>
            <pc:sldMk cId="3371027616" sldId="2076137090"/>
            <ac:picMk id="106" creationId="{42CE3CBE-25B4-4CE2-8CEE-296BC99C0267}"/>
          </ac:picMkLst>
        </pc:picChg>
        <pc:picChg chg="mod">
          <ac:chgData name="Daniele Casson" userId="afc30597-5a83-4fe8-89e0-e1fe5654f601" providerId="ADAL" clId="{9054E37C-7132-4D7B-BE3B-9014D39AE02D}" dt="2021-02-25T08:38:22.325" v="14256" actId="1076"/>
          <ac:picMkLst>
            <pc:docMk/>
            <pc:sldMk cId="3371027616" sldId="2076137090"/>
            <ac:picMk id="112" creationId="{65295CC1-929C-433C-BDD8-BAF082CD16C3}"/>
          </ac:picMkLst>
        </pc:picChg>
        <pc:picChg chg="mod">
          <ac:chgData name="Daniele Casson" userId="afc30597-5a83-4fe8-89e0-e1fe5654f601" providerId="ADAL" clId="{9054E37C-7132-4D7B-BE3B-9014D39AE02D}" dt="2021-02-25T08:38:08.526" v="14247" actId="14100"/>
          <ac:picMkLst>
            <pc:docMk/>
            <pc:sldMk cId="3371027616" sldId="2076137090"/>
            <ac:picMk id="117" creationId="{0CC1F157-5423-4F6D-9A44-AEE761DB2390}"/>
          </ac:picMkLst>
        </pc:picChg>
        <pc:picChg chg="mod">
          <ac:chgData name="Daniele Casson" userId="afc30597-5a83-4fe8-89e0-e1fe5654f601" providerId="ADAL" clId="{9054E37C-7132-4D7B-BE3B-9014D39AE02D}" dt="2021-02-25T08:40:06.628" v="14280" actId="1076"/>
          <ac:picMkLst>
            <pc:docMk/>
            <pc:sldMk cId="3371027616" sldId="2076137090"/>
            <ac:picMk id="123" creationId="{4CD5870F-E8C8-4836-99A7-D99EE0855703}"/>
          </ac:picMkLst>
        </pc:picChg>
        <pc:picChg chg="mod">
          <ac:chgData name="Daniele Casson" userId="afc30597-5a83-4fe8-89e0-e1fe5654f601" providerId="ADAL" clId="{9054E37C-7132-4D7B-BE3B-9014D39AE02D}" dt="2021-02-25T08:40:04.845" v="14279" actId="1076"/>
          <ac:picMkLst>
            <pc:docMk/>
            <pc:sldMk cId="3371027616" sldId="2076137090"/>
            <ac:picMk id="128" creationId="{1ADB667B-7A81-422A-A996-6D616040FE63}"/>
          </ac:picMkLst>
        </pc:picChg>
        <pc:picChg chg="mod">
          <ac:chgData name="Daniele Casson" userId="afc30597-5a83-4fe8-89e0-e1fe5654f601" providerId="ADAL" clId="{9054E37C-7132-4D7B-BE3B-9014D39AE02D}" dt="2021-02-25T08:40:03.117" v="14278" actId="1076"/>
          <ac:picMkLst>
            <pc:docMk/>
            <pc:sldMk cId="3371027616" sldId="2076137090"/>
            <ac:picMk id="133" creationId="{CA68C1BA-46F5-4236-AD4E-61D16B7BA793}"/>
          </ac:picMkLst>
        </pc:picChg>
        <pc:picChg chg="mod">
          <ac:chgData name="Daniele Casson" userId="afc30597-5a83-4fe8-89e0-e1fe5654f601" providerId="ADAL" clId="{9054E37C-7132-4D7B-BE3B-9014D39AE02D}" dt="2021-02-25T08:39:50.933" v="14273" actId="1076"/>
          <ac:picMkLst>
            <pc:docMk/>
            <pc:sldMk cId="3371027616" sldId="2076137090"/>
            <ac:picMk id="138" creationId="{568CDC9A-9969-4310-9EF9-D72E77A5A35B}"/>
          </ac:picMkLst>
        </pc:picChg>
        <pc:cxnChg chg="mod">
          <ac:chgData name="Daniele Casson" userId="afc30597-5a83-4fe8-89e0-e1fe5654f601" providerId="ADAL" clId="{9054E37C-7132-4D7B-BE3B-9014D39AE02D}" dt="2021-02-25T08:32:34.182" v="14164" actId="14100"/>
          <ac:cxnSpMkLst>
            <pc:docMk/>
            <pc:sldMk cId="3371027616" sldId="2076137090"/>
            <ac:cxnSpMk id="41" creationId="{626329FC-E307-4BE5-8650-F20AFA1799EE}"/>
          </ac:cxnSpMkLst>
        </pc:cxnChg>
        <pc:cxnChg chg="add del mod">
          <ac:chgData name="Daniele Casson" userId="afc30597-5a83-4fe8-89e0-e1fe5654f601" providerId="ADAL" clId="{9054E37C-7132-4D7B-BE3B-9014D39AE02D}" dt="2021-02-25T08:36:57.950" v="14231" actId="478"/>
          <ac:cxnSpMkLst>
            <pc:docMk/>
            <pc:sldMk cId="3371027616" sldId="2076137090"/>
            <ac:cxnSpMk id="45" creationId="{738981DF-7ADB-476B-872A-A1C7CBE9BC12}"/>
          </ac:cxnSpMkLst>
        </pc:cxnChg>
        <pc:cxnChg chg="add mod">
          <ac:chgData name="Daniele Casson" userId="afc30597-5a83-4fe8-89e0-e1fe5654f601" providerId="ADAL" clId="{9054E37C-7132-4D7B-BE3B-9014D39AE02D}" dt="2021-02-24T14:34:13.340" v="13637" actId="1076"/>
          <ac:cxnSpMkLst>
            <pc:docMk/>
            <pc:sldMk cId="3371027616" sldId="2076137090"/>
            <ac:cxnSpMk id="46" creationId="{B944D6E9-626C-44A9-AC03-6FF1C985F891}"/>
          </ac:cxnSpMkLst>
        </pc:cxnChg>
        <pc:cxnChg chg="add mod">
          <ac:chgData name="Daniele Casson" userId="afc30597-5a83-4fe8-89e0-e1fe5654f601" providerId="ADAL" clId="{9054E37C-7132-4D7B-BE3B-9014D39AE02D}" dt="2021-02-24T14:34:13.340" v="13637" actId="1076"/>
          <ac:cxnSpMkLst>
            <pc:docMk/>
            <pc:sldMk cId="3371027616" sldId="2076137090"/>
            <ac:cxnSpMk id="47" creationId="{59EE7ADC-63EF-45DA-B268-54390FF29358}"/>
          </ac:cxnSpMkLst>
        </pc:cxnChg>
        <pc:cxnChg chg="add mod">
          <ac:chgData name="Daniele Casson" userId="afc30597-5a83-4fe8-89e0-e1fe5654f601" providerId="ADAL" clId="{9054E37C-7132-4D7B-BE3B-9014D39AE02D}" dt="2021-02-24T14:34:13.340" v="13637" actId="1076"/>
          <ac:cxnSpMkLst>
            <pc:docMk/>
            <pc:sldMk cId="3371027616" sldId="2076137090"/>
            <ac:cxnSpMk id="48" creationId="{C87DF811-0970-47AD-926D-2D6B6C2BCAFC}"/>
          </ac:cxnSpMkLst>
        </pc:cxnChg>
        <pc:cxnChg chg="add mod">
          <ac:chgData name="Daniele Casson" userId="afc30597-5a83-4fe8-89e0-e1fe5654f601" providerId="ADAL" clId="{9054E37C-7132-4D7B-BE3B-9014D39AE02D}" dt="2021-02-24T14:34:13.340" v="13637" actId="1076"/>
          <ac:cxnSpMkLst>
            <pc:docMk/>
            <pc:sldMk cId="3371027616" sldId="2076137090"/>
            <ac:cxnSpMk id="49" creationId="{6F30B0AC-B686-470B-AD26-2FECE5C082F9}"/>
          </ac:cxnSpMkLst>
        </pc:cxnChg>
        <pc:cxnChg chg="add mod">
          <ac:chgData name="Daniele Casson" userId="afc30597-5a83-4fe8-89e0-e1fe5654f601" providerId="ADAL" clId="{9054E37C-7132-4D7B-BE3B-9014D39AE02D}" dt="2021-02-24T14:34:13.340" v="13637" actId="1076"/>
          <ac:cxnSpMkLst>
            <pc:docMk/>
            <pc:sldMk cId="3371027616" sldId="2076137090"/>
            <ac:cxnSpMk id="50" creationId="{55200C80-0F55-4A1D-9C68-0604EA54A2D2}"/>
          </ac:cxnSpMkLst>
        </pc:cxnChg>
        <pc:cxnChg chg="add mod">
          <ac:chgData name="Daniele Casson" userId="afc30597-5a83-4fe8-89e0-e1fe5654f601" providerId="ADAL" clId="{9054E37C-7132-4D7B-BE3B-9014D39AE02D}" dt="2021-02-24T14:34:13.340" v="13637" actId="1076"/>
          <ac:cxnSpMkLst>
            <pc:docMk/>
            <pc:sldMk cId="3371027616" sldId="2076137090"/>
            <ac:cxnSpMk id="51" creationId="{2A013479-9311-4FAE-B475-60E2E85D1637}"/>
          </ac:cxnSpMkLst>
        </pc:cxnChg>
        <pc:cxnChg chg="mod">
          <ac:chgData name="Daniele Casson" userId="afc30597-5a83-4fe8-89e0-e1fe5654f601" providerId="ADAL" clId="{9054E37C-7132-4D7B-BE3B-9014D39AE02D}" dt="2021-02-25T08:36:19.871" v="14225" actId="478"/>
          <ac:cxnSpMkLst>
            <pc:docMk/>
            <pc:sldMk cId="3371027616" sldId="2076137090"/>
            <ac:cxnSpMk id="54" creationId="{F3DDE898-565D-4F08-8E1F-2637ACFC6401}"/>
          </ac:cxnSpMkLst>
        </pc:cxnChg>
        <pc:cxnChg chg="mod">
          <ac:chgData name="Daniele Casson" userId="afc30597-5a83-4fe8-89e0-e1fe5654f601" providerId="ADAL" clId="{9054E37C-7132-4D7B-BE3B-9014D39AE02D}" dt="2021-02-24T14:34:13.340" v="13637" actId="1076"/>
          <ac:cxnSpMkLst>
            <pc:docMk/>
            <pc:sldMk cId="3371027616" sldId="2076137090"/>
            <ac:cxnSpMk id="59" creationId="{31E6371A-DF81-4B1B-8C04-1A1887543B66}"/>
          </ac:cxnSpMkLst>
        </pc:cxnChg>
        <pc:cxnChg chg="add del mod">
          <ac:chgData name="Daniele Casson" userId="afc30597-5a83-4fe8-89e0-e1fe5654f601" providerId="ADAL" clId="{9054E37C-7132-4D7B-BE3B-9014D39AE02D}" dt="2021-02-25T08:36:57.950" v="14231" actId="478"/>
          <ac:cxnSpMkLst>
            <pc:docMk/>
            <pc:sldMk cId="3371027616" sldId="2076137090"/>
            <ac:cxnSpMk id="62" creationId="{08CC6420-E181-4B79-8B54-8692B5DC17E5}"/>
          </ac:cxnSpMkLst>
        </pc:cxnChg>
        <pc:cxnChg chg="mod">
          <ac:chgData name="Daniele Casson" userId="afc30597-5a83-4fe8-89e0-e1fe5654f601" providerId="ADAL" clId="{9054E37C-7132-4D7B-BE3B-9014D39AE02D}" dt="2021-02-25T08:36:19.504" v="14223" actId="1076"/>
          <ac:cxnSpMkLst>
            <pc:docMk/>
            <pc:sldMk cId="3371027616" sldId="2076137090"/>
            <ac:cxnSpMk id="65" creationId="{ED6DCD42-E2AA-477C-BC5D-EA4D779C6B77}"/>
          </ac:cxnSpMkLst>
        </pc:cxnChg>
        <pc:cxnChg chg="mod">
          <ac:chgData name="Daniele Casson" userId="afc30597-5a83-4fe8-89e0-e1fe5654f601" providerId="ADAL" clId="{9054E37C-7132-4D7B-BE3B-9014D39AE02D}" dt="2021-02-25T08:36:19.320" v="14222" actId="1076"/>
          <ac:cxnSpMkLst>
            <pc:docMk/>
            <pc:sldMk cId="3371027616" sldId="2076137090"/>
            <ac:cxnSpMk id="70" creationId="{22045F33-39C6-4CDD-8893-001CD180D8EF}"/>
          </ac:cxnSpMkLst>
        </pc:cxnChg>
        <pc:cxnChg chg="mod">
          <ac:chgData name="Daniele Casson" userId="afc30597-5a83-4fe8-89e0-e1fe5654f601" providerId="ADAL" clId="{9054E37C-7132-4D7B-BE3B-9014D39AE02D}" dt="2021-02-25T08:32:52.542" v="14168" actId="1076"/>
          <ac:cxnSpMkLst>
            <pc:docMk/>
            <pc:sldMk cId="3371027616" sldId="2076137090"/>
            <ac:cxnSpMk id="75" creationId="{ED1FF8FF-95C1-42C9-8EBC-60C5BE1F1191}"/>
          </ac:cxnSpMkLst>
        </pc:cxnChg>
        <pc:cxnChg chg="add del mod">
          <ac:chgData name="Daniele Casson" userId="afc30597-5a83-4fe8-89e0-e1fe5654f601" providerId="ADAL" clId="{9054E37C-7132-4D7B-BE3B-9014D39AE02D}" dt="2021-02-25T08:36:57.950" v="14231" actId="478"/>
          <ac:cxnSpMkLst>
            <pc:docMk/>
            <pc:sldMk cId="3371027616" sldId="2076137090"/>
            <ac:cxnSpMk id="78" creationId="{C3D93E92-432A-41D8-8CF3-9579BC2C0F41}"/>
          </ac:cxnSpMkLst>
        </pc:cxnChg>
        <pc:cxnChg chg="add mod">
          <ac:chgData name="Daniele Casson" userId="afc30597-5a83-4fe8-89e0-e1fe5654f601" providerId="ADAL" clId="{9054E37C-7132-4D7B-BE3B-9014D39AE02D}" dt="2021-02-25T08:37:44.238" v="14240" actId="1076"/>
          <ac:cxnSpMkLst>
            <pc:docMk/>
            <pc:sldMk cId="3371027616" sldId="2076137090"/>
            <ac:cxnSpMk id="79" creationId="{B47BFF42-C234-46CE-BBD3-F943F2AE7FB5}"/>
          </ac:cxnSpMkLst>
        </pc:cxnChg>
        <pc:cxnChg chg="mod">
          <ac:chgData name="Daniele Casson" userId="afc30597-5a83-4fe8-89e0-e1fe5654f601" providerId="ADAL" clId="{9054E37C-7132-4D7B-BE3B-9014D39AE02D}" dt="2021-02-25T08:36:19.135" v="14221" actId="14100"/>
          <ac:cxnSpMkLst>
            <pc:docMk/>
            <pc:sldMk cId="3371027616" sldId="2076137090"/>
            <ac:cxnSpMk id="81" creationId="{17C8587A-A40C-491C-B01F-B081E852A874}"/>
          </ac:cxnSpMkLst>
        </pc:cxnChg>
        <pc:cxnChg chg="mod">
          <ac:chgData name="Daniele Casson" userId="afc30597-5a83-4fe8-89e0-e1fe5654f601" providerId="ADAL" clId="{9054E37C-7132-4D7B-BE3B-9014D39AE02D}" dt="2021-02-25T08:39:58.868" v="14277" actId="1076"/>
          <ac:cxnSpMkLst>
            <pc:docMk/>
            <pc:sldMk cId="3371027616" sldId="2076137090"/>
            <ac:cxnSpMk id="104" creationId="{B1DF7E9A-3D41-4A02-8686-07AE706C6F31}"/>
          </ac:cxnSpMkLst>
        </pc:cxnChg>
        <pc:cxnChg chg="add mod">
          <ac:chgData name="Daniele Casson" userId="afc30597-5a83-4fe8-89e0-e1fe5654f601" providerId="ADAL" clId="{9054E37C-7132-4D7B-BE3B-9014D39AE02D}" dt="2021-02-25T08:37:09.232" v="14233" actId="1076"/>
          <ac:cxnSpMkLst>
            <pc:docMk/>
            <pc:sldMk cId="3371027616" sldId="2076137090"/>
            <ac:cxnSpMk id="108" creationId="{DE973776-DA42-42D2-8D29-41E37E323E91}"/>
          </ac:cxnSpMkLst>
        </pc:cxnChg>
        <pc:cxnChg chg="mod">
          <ac:chgData name="Daniele Casson" userId="afc30597-5a83-4fe8-89e0-e1fe5654f601" providerId="ADAL" clId="{9054E37C-7132-4D7B-BE3B-9014D39AE02D}" dt="2021-02-25T08:38:22.325" v="14256" actId="1076"/>
          <ac:cxnSpMkLst>
            <pc:docMk/>
            <pc:sldMk cId="3371027616" sldId="2076137090"/>
            <ac:cxnSpMk id="111" creationId="{2D3D836C-C051-428C-BD7D-82411B9606BD}"/>
          </ac:cxnSpMkLst>
        </pc:cxnChg>
        <pc:cxnChg chg="mod">
          <ac:chgData name="Daniele Casson" userId="afc30597-5a83-4fe8-89e0-e1fe5654f601" providerId="ADAL" clId="{9054E37C-7132-4D7B-BE3B-9014D39AE02D}" dt="2021-02-25T08:38:08.526" v="14247" actId="14100"/>
          <ac:cxnSpMkLst>
            <pc:docMk/>
            <pc:sldMk cId="3371027616" sldId="2076137090"/>
            <ac:cxnSpMk id="116" creationId="{4D83C5E0-6C55-4C89-8A42-6E1D94947649}"/>
          </ac:cxnSpMkLst>
        </pc:cxnChg>
        <pc:cxnChg chg="add mod">
          <ac:chgData name="Daniele Casson" userId="afc30597-5a83-4fe8-89e0-e1fe5654f601" providerId="ADAL" clId="{9054E37C-7132-4D7B-BE3B-9014D39AE02D}" dt="2021-02-25T08:37:09.232" v="14233" actId="1076"/>
          <ac:cxnSpMkLst>
            <pc:docMk/>
            <pc:sldMk cId="3371027616" sldId="2076137090"/>
            <ac:cxnSpMk id="119" creationId="{148B3A21-DCE9-404E-8F71-6F1D8C42AC98}"/>
          </ac:cxnSpMkLst>
        </pc:cxnChg>
        <pc:cxnChg chg="mod">
          <ac:chgData name="Daniele Casson" userId="afc30597-5a83-4fe8-89e0-e1fe5654f601" providerId="ADAL" clId="{9054E37C-7132-4D7B-BE3B-9014D39AE02D}" dt="2021-02-25T08:40:06.628" v="14280" actId="1076"/>
          <ac:cxnSpMkLst>
            <pc:docMk/>
            <pc:sldMk cId="3371027616" sldId="2076137090"/>
            <ac:cxnSpMk id="122" creationId="{66858021-F554-47A7-B913-DBA3328E1553}"/>
          </ac:cxnSpMkLst>
        </pc:cxnChg>
        <pc:cxnChg chg="mod">
          <ac:chgData name="Daniele Casson" userId="afc30597-5a83-4fe8-89e0-e1fe5654f601" providerId="ADAL" clId="{9054E37C-7132-4D7B-BE3B-9014D39AE02D}" dt="2021-02-25T08:40:04.845" v="14279" actId="1076"/>
          <ac:cxnSpMkLst>
            <pc:docMk/>
            <pc:sldMk cId="3371027616" sldId="2076137090"/>
            <ac:cxnSpMk id="127" creationId="{7FD2021A-7D09-4CFA-BDC1-F6D5FC723119}"/>
          </ac:cxnSpMkLst>
        </pc:cxnChg>
        <pc:cxnChg chg="mod">
          <ac:chgData name="Daniele Casson" userId="afc30597-5a83-4fe8-89e0-e1fe5654f601" providerId="ADAL" clId="{9054E37C-7132-4D7B-BE3B-9014D39AE02D}" dt="2021-02-25T08:40:03.117" v="14278" actId="1076"/>
          <ac:cxnSpMkLst>
            <pc:docMk/>
            <pc:sldMk cId="3371027616" sldId="2076137090"/>
            <ac:cxnSpMk id="132" creationId="{3BC11F00-1A36-44C3-A9C3-91D318E2E9EF}"/>
          </ac:cxnSpMkLst>
        </pc:cxnChg>
        <pc:cxnChg chg="add mod">
          <ac:chgData name="Daniele Casson" userId="afc30597-5a83-4fe8-89e0-e1fe5654f601" providerId="ADAL" clId="{9054E37C-7132-4D7B-BE3B-9014D39AE02D}" dt="2021-02-25T08:37:35.101" v="14237" actId="14100"/>
          <ac:cxnSpMkLst>
            <pc:docMk/>
            <pc:sldMk cId="3371027616" sldId="2076137090"/>
            <ac:cxnSpMk id="135" creationId="{F032A633-4114-444F-AC34-B028E22ADD58}"/>
          </ac:cxnSpMkLst>
        </pc:cxnChg>
        <pc:cxnChg chg="mod">
          <ac:chgData name="Daniele Casson" userId="afc30597-5a83-4fe8-89e0-e1fe5654f601" providerId="ADAL" clId="{9054E37C-7132-4D7B-BE3B-9014D39AE02D}" dt="2021-02-25T08:39:50.933" v="14273" actId="1076"/>
          <ac:cxnSpMkLst>
            <pc:docMk/>
            <pc:sldMk cId="3371027616" sldId="2076137090"/>
            <ac:cxnSpMk id="137" creationId="{7F02ED1C-8F41-424A-8C23-8FAD2B4712C6}"/>
          </ac:cxnSpMkLst>
        </pc:cxnChg>
      </pc:sldChg>
      <pc:sldChg chg="addSp delSp modSp new del mod modClrScheme modAnim modShow chgLayout">
        <pc:chgData name="Daniele Casson" userId="afc30597-5a83-4fe8-89e0-e1fe5654f601" providerId="ADAL" clId="{9054E37C-7132-4D7B-BE3B-9014D39AE02D}" dt="2021-02-24T12:57:02.542" v="11388" actId="2696"/>
        <pc:sldMkLst>
          <pc:docMk/>
          <pc:sldMk cId="2568396967" sldId="2076137091"/>
        </pc:sldMkLst>
        <pc:spChg chg="mod ord">
          <ac:chgData name="Daniele Casson" userId="afc30597-5a83-4fe8-89e0-e1fe5654f601" providerId="ADAL" clId="{9054E37C-7132-4D7B-BE3B-9014D39AE02D}" dt="2021-02-23T11:25:54.999" v="6842" actId="1076"/>
          <ac:spMkLst>
            <pc:docMk/>
            <pc:sldMk cId="2568396967" sldId="2076137091"/>
            <ac:spMk id="2" creationId="{9C144D19-FC78-4A64-85FB-0E799C901680}"/>
          </ac:spMkLst>
        </pc:spChg>
        <pc:spChg chg="del">
          <ac:chgData name="Daniele Casson" userId="afc30597-5a83-4fe8-89e0-e1fe5654f601" providerId="ADAL" clId="{9054E37C-7132-4D7B-BE3B-9014D39AE02D}" dt="2021-02-23T11:15:43.201" v="6840" actId="700"/>
          <ac:spMkLst>
            <pc:docMk/>
            <pc:sldMk cId="2568396967" sldId="2076137091"/>
            <ac:spMk id="3" creationId="{1C1D54A1-06D8-4B12-A7D3-0A66ADF73519}"/>
          </ac:spMkLst>
        </pc:spChg>
        <pc:spChg chg="add mod">
          <ac:chgData name="Daniele Casson" userId="afc30597-5a83-4fe8-89e0-e1fe5654f601" providerId="ADAL" clId="{9054E37C-7132-4D7B-BE3B-9014D39AE02D}" dt="2021-02-23T11:28:27.603" v="6877" actId="14100"/>
          <ac:spMkLst>
            <pc:docMk/>
            <pc:sldMk cId="2568396967" sldId="2076137091"/>
            <ac:spMk id="4" creationId="{D811A8CC-9815-4902-B043-E6E92BF4381A}"/>
          </ac:spMkLst>
        </pc:spChg>
        <pc:spChg chg="add mod">
          <ac:chgData name="Daniele Casson" userId="afc30597-5a83-4fe8-89e0-e1fe5654f601" providerId="ADAL" clId="{9054E37C-7132-4D7B-BE3B-9014D39AE02D}" dt="2021-02-23T14:00:09.740" v="8694" actId="20577"/>
          <ac:spMkLst>
            <pc:docMk/>
            <pc:sldMk cId="2568396967" sldId="2076137091"/>
            <ac:spMk id="5" creationId="{C94D27DB-7B78-4217-A2B2-912503FA50E3}"/>
          </ac:spMkLst>
        </pc:spChg>
        <pc:spChg chg="add mod">
          <ac:chgData name="Daniele Casson" userId="afc30597-5a83-4fe8-89e0-e1fe5654f601" providerId="ADAL" clId="{9054E37C-7132-4D7B-BE3B-9014D39AE02D}" dt="2021-02-23T11:28:34.771" v="6893" actId="20577"/>
          <ac:spMkLst>
            <pc:docMk/>
            <pc:sldMk cId="2568396967" sldId="2076137091"/>
            <ac:spMk id="6" creationId="{9269CA38-579B-466D-BB44-5FD4EDDB6062}"/>
          </ac:spMkLst>
        </pc:spChg>
        <pc:spChg chg="add mod">
          <ac:chgData name="Daniele Casson" userId="afc30597-5a83-4fe8-89e0-e1fe5654f601" providerId="ADAL" clId="{9054E37C-7132-4D7B-BE3B-9014D39AE02D}" dt="2021-02-23T11:30:01.951" v="6963" actId="20577"/>
          <ac:spMkLst>
            <pc:docMk/>
            <pc:sldMk cId="2568396967" sldId="2076137091"/>
            <ac:spMk id="7" creationId="{BB9DC722-FE5B-4C1D-BE7B-C40C65452DDF}"/>
          </ac:spMkLst>
        </pc:spChg>
        <pc:spChg chg="add mod">
          <ac:chgData name="Daniele Casson" userId="afc30597-5a83-4fe8-89e0-e1fe5654f601" providerId="ADAL" clId="{9054E37C-7132-4D7B-BE3B-9014D39AE02D}" dt="2021-02-23T11:38:43.895" v="7565" actId="20577"/>
          <ac:spMkLst>
            <pc:docMk/>
            <pc:sldMk cId="2568396967" sldId="2076137091"/>
            <ac:spMk id="8" creationId="{FB5E18B5-FAA9-428C-95A3-F7452A03EA30}"/>
          </ac:spMkLst>
        </pc:spChg>
        <pc:spChg chg="add mod">
          <ac:chgData name="Daniele Casson" userId="afc30597-5a83-4fe8-89e0-e1fe5654f601" providerId="ADAL" clId="{9054E37C-7132-4D7B-BE3B-9014D39AE02D}" dt="2021-02-24T09:32:05.838" v="8793" actId="20577"/>
          <ac:spMkLst>
            <pc:docMk/>
            <pc:sldMk cId="2568396967" sldId="2076137091"/>
            <ac:spMk id="9" creationId="{70FC4B6F-CC55-4677-8EC6-1B09EE1B610B}"/>
          </ac:spMkLst>
        </pc:spChg>
        <pc:spChg chg="add mod">
          <ac:chgData name="Daniele Casson" userId="afc30597-5a83-4fe8-89e0-e1fe5654f601" providerId="ADAL" clId="{9054E37C-7132-4D7B-BE3B-9014D39AE02D}" dt="2021-02-23T11:33:18.229" v="7194" actId="20577"/>
          <ac:spMkLst>
            <pc:docMk/>
            <pc:sldMk cId="2568396967" sldId="2076137091"/>
            <ac:spMk id="10" creationId="{4D2EBD08-2FB8-4FE7-B3DB-530AF151967E}"/>
          </ac:spMkLst>
        </pc:spChg>
        <pc:spChg chg="mod">
          <ac:chgData name="Daniele Casson" userId="afc30597-5a83-4fe8-89e0-e1fe5654f601" providerId="ADAL" clId="{9054E37C-7132-4D7B-BE3B-9014D39AE02D}" dt="2021-02-23T11:25:47.882" v="6841"/>
          <ac:spMkLst>
            <pc:docMk/>
            <pc:sldMk cId="2568396967" sldId="2076137091"/>
            <ac:spMk id="12" creationId="{F6B15421-74C9-4F53-B608-1F830B1CF4E3}"/>
          </ac:spMkLst>
        </pc:spChg>
        <pc:spChg chg="mod">
          <ac:chgData name="Daniele Casson" userId="afc30597-5a83-4fe8-89e0-e1fe5654f601" providerId="ADAL" clId="{9054E37C-7132-4D7B-BE3B-9014D39AE02D}" dt="2021-02-23T11:36:58.298" v="7303" actId="207"/>
          <ac:spMkLst>
            <pc:docMk/>
            <pc:sldMk cId="2568396967" sldId="2076137091"/>
            <ac:spMk id="13" creationId="{9DD18414-C65C-409F-BA63-97CD60CE171F}"/>
          </ac:spMkLst>
        </pc:spChg>
        <pc:spChg chg="add mod">
          <ac:chgData name="Daniele Casson" userId="afc30597-5a83-4fe8-89e0-e1fe5654f601" providerId="ADAL" clId="{9054E37C-7132-4D7B-BE3B-9014D39AE02D}" dt="2021-02-23T11:29:54.623" v="6946" actId="20577"/>
          <ac:spMkLst>
            <pc:docMk/>
            <pc:sldMk cId="2568396967" sldId="2076137091"/>
            <ac:spMk id="17" creationId="{A99E038B-50A6-4198-89F0-B04BE1D66DB2}"/>
          </ac:spMkLst>
        </pc:spChg>
        <pc:spChg chg="add mod">
          <ac:chgData name="Daniele Casson" userId="afc30597-5a83-4fe8-89e0-e1fe5654f601" providerId="ADAL" clId="{9054E37C-7132-4D7B-BE3B-9014D39AE02D}" dt="2021-02-23T11:29:14.362" v="6925" actId="20577"/>
          <ac:spMkLst>
            <pc:docMk/>
            <pc:sldMk cId="2568396967" sldId="2076137091"/>
            <ac:spMk id="22" creationId="{7260B006-560D-463E-8B71-BEC69F8D8511}"/>
          </ac:spMkLst>
        </pc:spChg>
        <pc:spChg chg="add mod">
          <ac:chgData name="Daniele Casson" userId="afc30597-5a83-4fe8-89e0-e1fe5654f601" providerId="ADAL" clId="{9054E37C-7132-4D7B-BE3B-9014D39AE02D}" dt="2021-02-23T14:00:13.213" v="8695" actId="20577"/>
          <ac:spMkLst>
            <pc:docMk/>
            <pc:sldMk cId="2568396967" sldId="2076137091"/>
            <ac:spMk id="23" creationId="{EB17EFD5-A7D8-4407-B51D-8B04023416EA}"/>
          </ac:spMkLst>
        </pc:spChg>
        <pc:spChg chg="add mod">
          <ac:chgData name="Daniele Casson" userId="afc30597-5a83-4fe8-89e0-e1fe5654f601" providerId="ADAL" clId="{9054E37C-7132-4D7B-BE3B-9014D39AE02D}" dt="2021-02-23T13:20:10.878" v="7590" actId="20577"/>
          <ac:spMkLst>
            <pc:docMk/>
            <pc:sldMk cId="2568396967" sldId="2076137091"/>
            <ac:spMk id="24" creationId="{ECEC2AF7-2615-4771-B299-DD868E435F78}"/>
          </ac:spMkLst>
        </pc:spChg>
        <pc:spChg chg="add mod">
          <ac:chgData name="Daniele Casson" userId="afc30597-5a83-4fe8-89e0-e1fe5654f601" providerId="ADAL" clId="{9054E37C-7132-4D7B-BE3B-9014D39AE02D}" dt="2021-02-23T13:20:42.473" v="7677" actId="20577"/>
          <ac:spMkLst>
            <pc:docMk/>
            <pc:sldMk cId="2568396967" sldId="2076137091"/>
            <ac:spMk id="25" creationId="{70C3475D-8376-4674-9CD9-82CF999BAB36}"/>
          </ac:spMkLst>
        </pc:spChg>
        <pc:grpChg chg="add mod">
          <ac:chgData name="Daniele Casson" userId="afc30597-5a83-4fe8-89e0-e1fe5654f601" providerId="ADAL" clId="{9054E37C-7132-4D7B-BE3B-9014D39AE02D}" dt="2021-02-23T11:36:50.273" v="7302" actId="207"/>
          <ac:grpSpMkLst>
            <pc:docMk/>
            <pc:sldMk cId="2568396967" sldId="2076137091"/>
            <ac:grpSpMk id="11" creationId="{11041662-6E37-4E45-AD13-8BFCD4D66D3A}"/>
          </ac:grpSpMkLst>
        </pc:grpChg>
        <pc:grpChg chg="add mod">
          <ac:chgData name="Daniele Casson" userId="afc30597-5a83-4fe8-89e0-e1fe5654f601" providerId="ADAL" clId="{9054E37C-7132-4D7B-BE3B-9014D39AE02D}" dt="2021-02-23T11:25:47.882" v="6841"/>
          <ac:grpSpMkLst>
            <pc:docMk/>
            <pc:sldMk cId="2568396967" sldId="2076137091"/>
            <ac:grpSpMk id="18" creationId="{414C72DF-906C-4FB1-A9BB-F7108824700B}"/>
          </ac:grpSpMkLst>
        </pc:grpChg>
        <pc:grpChg chg="add mod">
          <ac:chgData name="Daniele Casson" userId="afc30597-5a83-4fe8-89e0-e1fe5654f601" providerId="ADAL" clId="{9054E37C-7132-4D7B-BE3B-9014D39AE02D}" dt="2021-02-23T11:25:47.882" v="6841"/>
          <ac:grpSpMkLst>
            <pc:docMk/>
            <pc:sldMk cId="2568396967" sldId="2076137091"/>
            <ac:grpSpMk id="27" creationId="{5207CB9D-7AB2-4CFB-943B-EA641A821016}"/>
          </ac:grpSpMkLst>
        </pc:grpChg>
        <pc:picChg chg="mod">
          <ac:chgData name="Daniele Casson" userId="afc30597-5a83-4fe8-89e0-e1fe5654f601" providerId="ADAL" clId="{9054E37C-7132-4D7B-BE3B-9014D39AE02D}" dt="2021-02-23T11:25:47.882" v="6841"/>
          <ac:picMkLst>
            <pc:docMk/>
            <pc:sldMk cId="2568396967" sldId="2076137091"/>
            <ac:picMk id="14" creationId="{BD7CA57D-8CEA-4494-95FF-6342C352460D}"/>
          </ac:picMkLst>
        </pc:picChg>
        <pc:picChg chg="add mod">
          <ac:chgData name="Daniele Casson" userId="afc30597-5a83-4fe8-89e0-e1fe5654f601" providerId="ADAL" clId="{9054E37C-7132-4D7B-BE3B-9014D39AE02D}" dt="2021-02-23T11:25:47.882" v="6841"/>
          <ac:picMkLst>
            <pc:docMk/>
            <pc:sldMk cId="2568396967" sldId="2076137091"/>
            <ac:picMk id="15" creationId="{11D58BED-68BD-4E32-9F82-3B7364DDFB5E}"/>
          </ac:picMkLst>
        </pc:picChg>
        <pc:picChg chg="add mod">
          <ac:chgData name="Daniele Casson" userId="afc30597-5a83-4fe8-89e0-e1fe5654f601" providerId="ADAL" clId="{9054E37C-7132-4D7B-BE3B-9014D39AE02D}" dt="2021-02-23T11:25:47.882" v="6841"/>
          <ac:picMkLst>
            <pc:docMk/>
            <pc:sldMk cId="2568396967" sldId="2076137091"/>
            <ac:picMk id="16" creationId="{A4069175-4ADB-4D2F-A31D-227BE00B4978}"/>
          </ac:picMkLst>
        </pc:picChg>
        <pc:picChg chg="mod">
          <ac:chgData name="Daniele Casson" userId="afc30597-5a83-4fe8-89e0-e1fe5654f601" providerId="ADAL" clId="{9054E37C-7132-4D7B-BE3B-9014D39AE02D}" dt="2021-02-23T11:25:47.882" v="6841"/>
          <ac:picMkLst>
            <pc:docMk/>
            <pc:sldMk cId="2568396967" sldId="2076137091"/>
            <ac:picMk id="19" creationId="{FD99F797-B161-4CF4-88C4-3248DDB06A36}"/>
          </ac:picMkLst>
        </pc:picChg>
        <pc:picChg chg="mod">
          <ac:chgData name="Daniele Casson" userId="afc30597-5a83-4fe8-89e0-e1fe5654f601" providerId="ADAL" clId="{9054E37C-7132-4D7B-BE3B-9014D39AE02D}" dt="2021-02-23T11:25:47.882" v="6841"/>
          <ac:picMkLst>
            <pc:docMk/>
            <pc:sldMk cId="2568396967" sldId="2076137091"/>
            <ac:picMk id="20" creationId="{2EE5D658-CB94-4E2C-8326-8C64077E2549}"/>
          </ac:picMkLst>
        </pc:picChg>
        <pc:picChg chg="add mod">
          <ac:chgData name="Daniele Casson" userId="afc30597-5a83-4fe8-89e0-e1fe5654f601" providerId="ADAL" clId="{9054E37C-7132-4D7B-BE3B-9014D39AE02D}" dt="2021-02-23T11:25:47.882" v="6841"/>
          <ac:picMkLst>
            <pc:docMk/>
            <pc:sldMk cId="2568396967" sldId="2076137091"/>
            <ac:picMk id="21" creationId="{B4981D11-929E-4839-AC26-CB6F7E6D258A}"/>
          </ac:picMkLst>
        </pc:picChg>
        <pc:picChg chg="add mod">
          <ac:chgData name="Daniele Casson" userId="afc30597-5a83-4fe8-89e0-e1fe5654f601" providerId="ADAL" clId="{9054E37C-7132-4D7B-BE3B-9014D39AE02D}" dt="2021-02-23T11:25:47.882" v="6841"/>
          <ac:picMkLst>
            <pc:docMk/>
            <pc:sldMk cId="2568396967" sldId="2076137091"/>
            <ac:picMk id="26" creationId="{DEE03FF0-CCF5-4D78-AA9A-50634818F871}"/>
          </ac:picMkLst>
        </pc:picChg>
        <pc:picChg chg="mod">
          <ac:chgData name="Daniele Casson" userId="afc30597-5a83-4fe8-89e0-e1fe5654f601" providerId="ADAL" clId="{9054E37C-7132-4D7B-BE3B-9014D39AE02D}" dt="2021-02-23T11:25:47.882" v="6841"/>
          <ac:picMkLst>
            <pc:docMk/>
            <pc:sldMk cId="2568396967" sldId="2076137091"/>
            <ac:picMk id="28" creationId="{D796572F-A503-4F82-9CDA-802663034A64}"/>
          </ac:picMkLst>
        </pc:picChg>
        <pc:picChg chg="mod">
          <ac:chgData name="Daniele Casson" userId="afc30597-5a83-4fe8-89e0-e1fe5654f601" providerId="ADAL" clId="{9054E37C-7132-4D7B-BE3B-9014D39AE02D}" dt="2021-02-23T11:25:47.882" v="6841"/>
          <ac:picMkLst>
            <pc:docMk/>
            <pc:sldMk cId="2568396967" sldId="2076137091"/>
            <ac:picMk id="29" creationId="{E67321E7-DE54-4AF5-9E16-2C87D93031FA}"/>
          </ac:picMkLst>
        </pc:picChg>
      </pc:sldChg>
      <pc:sldChg chg="addSp delSp modSp new del mod modClrScheme chgLayout">
        <pc:chgData name="Daniele Casson" userId="afc30597-5a83-4fe8-89e0-e1fe5654f601" providerId="ADAL" clId="{9054E37C-7132-4D7B-BE3B-9014D39AE02D}" dt="2021-02-24T11:01:38.357" v="10251" actId="2696"/>
        <pc:sldMkLst>
          <pc:docMk/>
          <pc:sldMk cId="3346304269" sldId="2076137092"/>
        </pc:sldMkLst>
        <pc:spChg chg="del mod ord">
          <ac:chgData name="Daniele Casson" userId="afc30597-5a83-4fe8-89e0-e1fe5654f601" providerId="ADAL" clId="{9054E37C-7132-4D7B-BE3B-9014D39AE02D}" dt="2021-02-24T09:35:01.228" v="8795" actId="700"/>
          <ac:spMkLst>
            <pc:docMk/>
            <pc:sldMk cId="3346304269" sldId="2076137092"/>
            <ac:spMk id="2" creationId="{6D87D888-9018-4384-B391-773D55571E22}"/>
          </ac:spMkLst>
        </pc:spChg>
        <pc:spChg chg="del">
          <ac:chgData name="Daniele Casson" userId="afc30597-5a83-4fe8-89e0-e1fe5654f601" providerId="ADAL" clId="{9054E37C-7132-4D7B-BE3B-9014D39AE02D}" dt="2021-02-24T09:35:01.228" v="8795" actId="700"/>
          <ac:spMkLst>
            <pc:docMk/>
            <pc:sldMk cId="3346304269" sldId="2076137092"/>
            <ac:spMk id="3" creationId="{F808A267-1D70-4B6E-B96E-85EF2587AB73}"/>
          </ac:spMkLst>
        </pc:spChg>
        <pc:spChg chg="add mod ord">
          <ac:chgData name="Daniele Casson" userId="afc30597-5a83-4fe8-89e0-e1fe5654f601" providerId="ADAL" clId="{9054E37C-7132-4D7B-BE3B-9014D39AE02D}" dt="2021-02-24T09:35:09.402" v="8804" actId="700"/>
          <ac:spMkLst>
            <pc:docMk/>
            <pc:sldMk cId="3346304269" sldId="2076137092"/>
            <ac:spMk id="4" creationId="{348620C4-19D5-4D47-B8C3-D86907C7565D}"/>
          </ac:spMkLst>
        </pc:spChg>
        <pc:spChg chg="add mod ord">
          <ac:chgData name="Daniele Casson" userId="afc30597-5a83-4fe8-89e0-e1fe5654f601" providerId="ADAL" clId="{9054E37C-7132-4D7B-BE3B-9014D39AE02D}" dt="2021-02-24T09:37:04.563" v="8900" actId="20577"/>
          <ac:spMkLst>
            <pc:docMk/>
            <pc:sldMk cId="3346304269" sldId="2076137092"/>
            <ac:spMk id="5" creationId="{794E3281-0607-482D-B2FD-64E2CBD76D7A}"/>
          </ac:spMkLst>
        </pc:spChg>
      </pc:sldChg>
      <pc:sldChg chg="addSp modSp new del mod modClrScheme chgLayout">
        <pc:chgData name="Daniele Casson" userId="afc30597-5a83-4fe8-89e0-e1fe5654f601" providerId="ADAL" clId="{9054E37C-7132-4D7B-BE3B-9014D39AE02D}" dt="2021-02-24T15:12:01.523" v="14089" actId="2696"/>
        <pc:sldMkLst>
          <pc:docMk/>
          <pc:sldMk cId="1991115115" sldId="2076137093"/>
        </pc:sldMkLst>
        <pc:spChg chg="add mod">
          <ac:chgData name="Daniele Casson" userId="afc30597-5a83-4fe8-89e0-e1fe5654f601" providerId="ADAL" clId="{9054E37C-7132-4D7B-BE3B-9014D39AE02D}" dt="2021-02-24T09:41:41.188" v="9009" actId="20577"/>
          <ac:spMkLst>
            <pc:docMk/>
            <pc:sldMk cId="1991115115" sldId="2076137093"/>
            <ac:spMk id="2" creationId="{6BB1891C-58CB-4E15-96DC-9215F9DAAE11}"/>
          </ac:spMkLst>
        </pc:spChg>
      </pc:sldChg>
      <pc:sldChg chg="addSp delSp modSp new mod modClrScheme modAnim chgLayout modNotesTx">
        <pc:chgData name="Daniele Casson" userId="afc30597-5a83-4fe8-89e0-e1fe5654f601" providerId="ADAL" clId="{9054E37C-7132-4D7B-BE3B-9014D39AE02D}" dt="2021-02-27T09:28:32.235" v="15536" actId="20577"/>
        <pc:sldMkLst>
          <pc:docMk/>
          <pc:sldMk cId="3605966227" sldId="2076137094"/>
        </pc:sldMkLst>
        <pc:spChg chg="del">
          <ac:chgData name="Daniele Casson" userId="afc30597-5a83-4fe8-89e0-e1fe5654f601" providerId="ADAL" clId="{9054E37C-7132-4D7B-BE3B-9014D39AE02D}" dt="2021-02-24T10:26:02.369" v="9024" actId="700"/>
          <ac:spMkLst>
            <pc:docMk/>
            <pc:sldMk cId="3605966227" sldId="2076137094"/>
            <ac:spMk id="2" creationId="{FFAFBC43-2458-4298-A1B8-12907878BE4F}"/>
          </ac:spMkLst>
        </pc:spChg>
        <pc:spChg chg="del">
          <ac:chgData name="Daniele Casson" userId="afc30597-5a83-4fe8-89e0-e1fe5654f601" providerId="ADAL" clId="{9054E37C-7132-4D7B-BE3B-9014D39AE02D}" dt="2021-02-24T10:26:02.369" v="9024" actId="700"/>
          <ac:spMkLst>
            <pc:docMk/>
            <pc:sldMk cId="3605966227" sldId="2076137094"/>
            <ac:spMk id="3" creationId="{83AEBC65-4754-4211-904A-A1BDE2F9BA94}"/>
          </ac:spMkLst>
        </pc:spChg>
        <pc:spChg chg="mod">
          <ac:chgData name="Daniele Casson" userId="afc30597-5a83-4fe8-89e0-e1fe5654f601" providerId="ADAL" clId="{9054E37C-7132-4D7B-BE3B-9014D39AE02D}" dt="2021-02-24T10:29:00.113" v="9034"/>
          <ac:spMkLst>
            <pc:docMk/>
            <pc:sldMk cId="3605966227" sldId="2076137094"/>
            <ac:spMk id="8" creationId="{04184B34-585A-4F35-B67C-50090B5D3BC5}"/>
          </ac:spMkLst>
        </pc:spChg>
        <pc:spChg chg="mod">
          <ac:chgData name="Daniele Casson" userId="afc30597-5a83-4fe8-89e0-e1fe5654f601" providerId="ADAL" clId="{9054E37C-7132-4D7B-BE3B-9014D39AE02D}" dt="2021-02-24T10:29:00.113" v="9034"/>
          <ac:spMkLst>
            <pc:docMk/>
            <pc:sldMk cId="3605966227" sldId="2076137094"/>
            <ac:spMk id="9" creationId="{7ABCC793-2989-435B-990D-261BA93C38EF}"/>
          </ac:spMkLst>
        </pc:spChg>
        <pc:spChg chg="add del mod">
          <ac:chgData name="Daniele Casson" userId="afc30597-5a83-4fe8-89e0-e1fe5654f601" providerId="ADAL" clId="{9054E37C-7132-4D7B-BE3B-9014D39AE02D}" dt="2021-02-24T10:29:17.718" v="9038"/>
          <ac:spMkLst>
            <pc:docMk/>
            <pc:sldMk cId="3605966227" sldId="2076137094"/>
            <ac:spMk id="10" creationId="{705B87CE-20CF-4F31-AC69-3BE4920AE31A}"/>
          </ac:spMkLst>
        </pc:spChg>
        <pc:spChg chg="add del mod">
          <ac:chgData name="Daniele Casson" userId="afc30597-5a83-4fe8-89e0-e1fe5654f601" providerId="ADAL" clId="{9054E37C-7132-4D7B-BE3B-9014D39AE02D}" dt="2021-02-24T10:29:22.782" v="9040"/>
          <ac:spMkLst>
            <pc:docMk/>
            <pc:sldMk cId="3605966227" sldId="2076137094"/>
            <ac:spMk id="11" creationId="{F6A9C160-9D0B-4AB9-9784-03F878FC7CF4}"/>
          </ac:spMkLst>
        </pc:spChg>
        <pc:spChg chg="add del mod">
          <ac:chgData name="Daniele Casson" userId="afc30597-5a83-4fe8-89e0-e1fe5654f601" providerId="ADAL" clId="{9054E37C-7132-4D7B-BE3B-9014D39AE02D}" dt="2021-02-24T10:29:42.192" v="9044"/>
          <ac:spMkLst>
            <pc:docMk/>
            <pc:sldMk cId="3605966227" sldId="2076137094"/>
            <ac:spMk id="13" creationId="{D8CE0859-2532-4CC1-B9C8-AD882F370CBA}"/>
          </ac:spMkLst>
        </pc:spChg>
        <pc:spChg chg="add del mod">
          <ac:chgData name="Daniele Casson" userId="afc30597-5a83-4fe8-89e0-e1fe5654f601" providerId="ADAL" clId="{9054E37C-7132-4D7B-BE3B-9014D39AE02D}" dt="2021-02-24T10:30:09.844" v="9048"/>
          <ac:spMkLst>
            <pc:docMk/>
            <pc:sldMk cId="3605966227" sldId="2076137094"/>
            <ac:spMk id="14" creationId="{6068C1DD-CE44-45AA-9929-E573FA97379F}"/>
          </ac:spMkLst>
        </pc:spChg>
        <pc:spChg chg="add mod">
          <ac:chgData name="Daniele Casson" userId="afc30597-5a83-4fe8-89e0-e1fe5654f601" providerId="ADAL" clId="{9054E37C-7132-4D7B-BE3B-9014D39AE02D}" dt="2021-02-24T10:30:34.156" v="9052" actId="1076"/>
          <ac:spMkLst>
            <pc:docMk/>
            <pc:sldMk cId="3605966227" sldId="2076137094"/>
            <ac:spMk id="15" creationId="{2A5156DA-067E-4A3D-84DB-7176FA57448A}"/>
          </ac:spMkLst>
        </pc:spChg>
        <pc:spChg chg="add mod ord">
          <ac:chgData name="Daniele Casson" userId="afc30597-5a83-4fe8-89e0-e1fe5654f601" providerId="ADAL" clId="{9054E37C-7132-4D7B-BE3B-9014D39AE02D}" dt="2021-02-24T10:30:34.156" v="9052" actId="1076"/>
          <ac:spMkLst>
            <pc:docMk/>
            <pc:sldMk cId="3605966227" sldId="2076137094"/>
            <ac:spMk id="16" creationId="{43825221-EDF3-4D88-8188-731C138191C3}"/>
          </ac:spMkLst>
        </pc:spChg>
        <pc:spChg chg="add mod">
          <ac:chgData name="Daniele Casson" userId="afc30597-5a83-4fe8-89e0-e1fe5654f601" providerId="ADAL" clId="{9054E37C-7132-4D7B-BE3B-9014D39AE02D}" dt="2021-02-24T10:30:52.724" v="9054" actId="1076"/>
          <ac:spMkLst>
            <pc:docMk/>
            <pc:sldMk cId="3605966227" sldId="2076137094"/>
            <ac:spMk id="17" creationId="{29ED8B8D-99A7-4F15-9830-DD055FFCF9FA}"/>
          </ac:spMkLst>
        </pc:spChg>
        <pc:spChg chg="add mod">
          <ac:chgData name="Daniele Casson" userId="afc30597-5a83-4fe8-89e0-e1fe5654f601" providerId="ADAL" clId="{9054E37C-7132-4D7B-BE3B-9014D39AE02D}" dt="2021-02-24T10:30:52.724" v="9054" actId="1076"/>
          <ac:spMkLst>
            <pc:docMk/>
            <pc:sldMk cId="3605966227" sldId="2076137094"/>
            <ac:spMk id="18" creationId="{F01B911D-7484-4F42-BD58-222F1F564AD4}"/>
          </ac:spMkLst>
        </pc:spChg>
        <pc:spChg chg="add del mod">
          <ac:chgData name="Daniele Casson" userId="afc30597-5a83-4fe8-89e0-e1fe5654f601" providerId="ADAL" clId="{9054E37C-7132-4D7B-BE3B-9014D39AE02D}" dt="2021-02-24T10:31:04.885" v="9057" actId="478"/>
          <ac:spMkLst>
            <pc:docMk/>
            <pc:sldMk cId="3605966227" sldId="2076137094"/>
            <ac:spMk id="20" creationId="{BCA59891-479A-4A5C-BF7D-591CCB85F6C1}"/>
          </ac:spMkLst>
        </pc:spChg>
        <pc:spChg chg="add mod">
          <ac:chgData name="Daniele Casson" userId="afc30597-5a83-4fe8-89e0-e1fe5654f601" providerId="ADAL" clId="{9054E37C-7132-4D7B-BE3B-9014D39AE02D}" dt="2021-02-24T10:31:21.101" v="9059" actId="1076"/>
          <ac:spMkLst>
            <pc:docMk/>
            <pc:sldMk cId="3605966227" sldId="2076137094"/>
            <ac:spMk id="21" creationId="{2ADA2BDC-1758-43C0-A5B1-E24402FF2A27}"/>
          </ac:spMkLst>
        </pc:spChg>
        <pc:spChg chg="add mod">
          <ac:chgData name="Daniele Casson" userId="afc30597-5a83-4fe8-89e0-e1fe5654f601" providerId="ADAL" clId="{9054E37C-7132-4D7B-BE3B-9014D39AE02D}" dt="2021-02-24T10:31:21.101" v="9059" actId="1076"/>
          <ac:spMkLst>
            <pc:docMk/>
            <pc:sldMk cId="3605966227" sldId="2076137094"/>
            <ac:spMk id="22" creationId="{9D1E2E91-307F-4058-B15A-0C6E2A844C26}"/>
          </ac:spMkLst>
        </pc:spChg>
        <pc:spChg chg="add mod">
          <ac:chgData name="Daniele Casson" userId="afc30597-5a83-4fe8-89e0-e1fe5654f601" providerId="ADAL" clId="{9054E37C-7132-4D7B-BE3B-9014D39AE02D}" dt="2021-02-24T10:31:30.397" v="9061" actId="1076"/>
          <ac:spMkLst>
            <pc:docMk/>
            <pc:sldMk cId="3605966227" sldId="2076137094"/>
            <ac:spMk id="23" creationId="{62811316-C216-4836-8F12-50439AEAB3A7}"/>
          </ac:spMkLst>
        </pc:spChg>
        <pc:spChg chg="add mod">
          <ac:chgData name="Daniele Casson" userId="afc30597-5a83-4fe8-89e0-e1fe5654f601" providerId="ADAL" clId="{9054E37C-7132-4D7B-BE3B-9014D39AE02D}" dt="2021-02-24T10:31:30.397" v="9061" actId="1076"/>
          <ac:spMkLst>
            <pc:docMk/>
            <pc:sldMk cId="3605966227" sldId="2076137094"/>
            <ac:spMk id="24" creationId="{9F8D04C9-6E12-4BA6-B016-257E904101DB}"/>
          </ac:spMkLst>
        </pc:spChg>
        <pc:spChg chg="add mod">
          <ac:chgData name="Daniele Casson" userId="afc30597-5a83-4fe8-89e0-e1fe5654f601" providerId="ADAL" clId="{9054E37C-7132-4D7B-BE3B-9014D39AE02D}" dt="2021-02-24T10:38:16.465" v="9098" actId="1076"/>
          <ac:spMkLst>
            <pc:docMk/>
            <pc:sldMk cId="3605966227" sldId="2076137094"/>
            <ac:spMk id="25" creationId="{6BA4249C-3932-4352-9477-7FEE507E26BE}"/>
          </ac:spMkLst>
        </pc:spChg>
        <pc:spChg chg="add mod">
          <ac:chgData name="Daniele Casson" userId="afc30597-5a83-4fe8-89e0-e1fe5654f601" providerId="ADAL" clId="{9054E37C-7132-4D7B-BE3B-9014D39AE02D}" dt="2021-02-24T10:38:16.465" v="9098" actId="1076"/>
          <ac:spMkLst>
            <pc:docMk/>
            <pc:sldMk cId="3605966227" sldId="2076137094"/>
            <ac:spMk id="26" creationId="{3EDF551B-9412-4893-9A83-FA925043F9AF}"/>
          </ac:spMkLst>
        </pc:spChg>
        <pc:spChg chg="add mod ord">
          <ac:chgData name="Daniele Casson" userId="afc30597-5a83-4fe8-89e0-e1fe5654f601" providerId="ADAL" clId="{9054E37C-7132-4D7B-BE3B-9014D39AE02D}" dt="2021-02-24T10:34:37.939" v="9097" actId="1076"/>
          <ac:spMkLst>
            <pc:docMk/>
            <pc:sldMk cId="3605966227" sldId="2076137094"/>
            <ac:spMk id="27" creationId="{21022853-981D-4556-A7EE-DD999B8C29A9}"/>
          </ac:spMkLst>
        </pc:spChg>
        <pc:grpChg chg="add mod">
          <ac:chgData name="Daniele Casson" userId="afc30597-5a83-4fe8-89e0-e1fe5654f601" providerId="ADAL" clId="{9054E37C-7132-4D7B-BE3B-9014D39AE02D}" dt="2021-02-24T10:34:06.508" v="9078" actId="1076"/>
          <ac:grpSpMkLst>
            <pc:docMk/>
            <pc:sldMk cId="3605966227" sldId="2076137094"/>
            <ac:grpSpMk id="6" creationId="{C34A6B2A-0401-4154-9207-D5B419A5622C}"/>
          </ac:grpSpMkLst>
        </pc:grpChg>
        <pc:picChg chg="add mod">
          <ac:chgData name="Daniele Casson" userId="afc30597-5a83-4fe8-89e0-e1fe5654f601" providerId="ADAL" clId="{9054E37C-7132-4D7B-BE3B-9014D39AE02D}" dt="2021-02-24T10:34:23.286" v="9093" actId="1076"/>
          <ac:picMkLst>
            <pc:docMk/>
            <pc:sldMk cId="3605966227" sldId="2076137094"/>
            <ac:picMk id="5" creationId="{DC6AF630-05EF-4F07-BD74-2463778C055E}"/>
          </ac:picMkLst>
        </pc:picChg>
        <pc:picChg chg="del mod">
          <ac:chgData name="Daniele Casson" userId="afc30597-5a83-4fe8-89e0-e1fe5654f601" providerId="ADAL" clId="{9054E37C-7132-4D7B-BE3B-9014D39AE02D}" dt="2021-02-24T10:29:02.549" v="9035" actId="478"/>
          <ac:picMkLst>
            <pc:docMk/>
            <pc:sldMk cId="3605966227" sldId="2076137094"/>
            <ac:picMk id="7" creationId="{948C945F-6371-4F87-A686-6630AC629576}"/>
          </ac:picMkLst>
        </pc:picChg>
        <pc:picChg chg="add del mod">
          <ac:chgData name="Daniele Casson" userId="afc30597-5a83-4fe8-89e0-e1fe5654f601" providerId="ADAL" clId="{9054E37C-7132-4D7B-BE3B-9014D39AE02D}" dt="2021-02-24T10:29:32.232" v="9042"/>
          <ac:picMkLst>
            <pc:docMk/>
            <pc:sldMk cId="3605966227" sldId="2076137094"/>
            <ac:picMk id="12" creationId="{72BE1A01-2CFD-4847-90E1-1E90A98F9CFC}"/>
          </ac:picMkLst>
        </pc:picChg>
        <pc:picChg chg="add del mod">
          <ac:chgData name="Daniele Casson" userId="afc30597-5a83-4fe8-89e0-e1fe5654f601" providerId="ADAL" clId="{9054E37C-7132-4D7B-BE3B-9014D39AE02D}" dt="2021-02-24T10:31:04.885" v="9057" actId="478"/>
          <ac:picMkLst>
            <pc:docMk/>
            <pc:sldMk cId="3605966227" sldId="2076137094"/>
            <ac:picMk id="19" creationId="{B2CFB846-7B7C-4BA1-A126-37F91567964E}"/>
          </ac:picMkLst>
        </pc:picChg>
      </pc:sldChg>
      <pc:sldMasterChg chg="delSldLayout">
        <pc:chgData name="Daniele Casson" userId="afc30597-5a83-4fe8-89e0-e1fe5654f601" providerId="ADAL" clId="{9054E37C-7132-4D7B-BE3B-9014D39AE02D}" dt="2021-02-23T09:11:18.383" v="5725" actId="2696"/>
        <pc:sldMasterMkLst>
          <pc:docMk/>
          <pc:sldMasterMk cId="3222159714" sldId="2147483648"/>
        </pc:sldMasterMkLst>
        <pc:sldLayoutChg chg="del">
          <pc:chgData name="Daniele Casson" userId="afc30597-5a83-4fe8-89e0-e1fe5654f601" providerId="ADAL" clId="{9054E37C-7132-4D7B-BE3B-9014D39AE02D}" dt="2021-02-23T09:11:18.383" v="5725" actId="2696"/>
          <pc:sldLayoutMkLst>
            <pc:docMk/>
            <pc:sldMasterMk cId="3222159714" sldId="2147483648"/>
            <pc:sldLayoutMk cId="3114118566"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30A5A-5F69-4FC7-BD97-BF96F8755FFD}" type="datetimeFigureOut">
              <a:rPr lang="it-IT" smtClean="0"/>
              <a:t>27/02/2021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01F6F-557D-4719-8941-BE118CA46D36}" type="slidenum">
              <a:rPr lang="it-IT" smtClean="0"/>
              <a:t>‹N›</a:t>
            </a:fld>
            <a:endParaRPr lang="it-IT"/>
          </a:p>
        </p:txBody>
      </p:sp>
    </p:spTree>
    <p:extLst>
      <p:ext uri="{BB962C8B-B14F-4D97-AF65-F5344CB8AC3E}">
        <p14:creationId xmlns:p14="http://schemas.microsoft.com/office/powerpoint/2010/main" val="316688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Oggi volevo parlarvi di big data </a:t>
            </a:r>
            <a:r>
              <a:rPr lang="it-IT" dirty="0" err="1"/>
              <a:t>analytics</a:t>
            </a:r>
            <a:r>
              <a:rPr lang="it-IT" dirty="0"/>
              <a:t> e di come sia possibile fare delle analisi di dati in ambienti molto complessi ordinando il caos</a:t>
            </a:r>
          </a:p>
        </p:txBody>
      </p:sp>
      <p:sp>
        <p:nvSpPr>
          <p:cNvPr id="4" name="Segnaposto numero diapositiva 3"/>
          <p:cNvSpPr>
            <a:spLocks noGrp="1"/>
          </p:cNvSpPr>
          <p:nvPr>
            <p:ph type="sldNum" sz="quarter" idx="5"/>
          </p:nvPr>
        </p:nvSpPr>
        <p:spPr/>
        <p:txBody>
          <a:bodyPr/>
          <a:lstStyle/>
          <a:p>
            <a:fld id="{7BC01F6F-557D-4719-8941-BE118CA46D36}" type="slidenum">
              <a:rPr lang="it-IT" smtClean="0"/>
              <a:t>1</a:t>
            </a:fld>
            <a:endParaRPr lang="it-IT"/>
          </a:p>
        </p:txBody>
      </p:sp>
    </p:spTree>
    <p:extLst>
      <p:ext uri="{BB962C8B-B14F-4D97-AF65-F5344CB8AC3E}">
        <p14:creationId xmlns:p14="http://schemas.microsoft.com/office/powerpoint/2010/main" val="6741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200" err="1">
                <a:solidFill>
                  <a:srgbClr val="FFFFFF"/>
                </a:solidFill>
                <a:latin typeface="Gotham Light" panose="02000603030000020004" pitchFamily="2" charset="0"/>
              </a:rPr>
              <a:t>Fameccanica</a:t>
            </a:r>
            <a:r>
              <a:rPr lang="it-IT" sz="1200">
                <a:solidFill>
                  <a:srgbClr val="FFFFFF"/>
                </a:solidFill>
                <a:latin typeface="Gotham Light" panose="02000603030000020004" pitchFamily="2" charset="0"/>
              </a:rPr>
              <a:t> si rivolge al settore industriale, con una serie di soluzioni all’avanguardia, tutte all’insegna della filosofia IoT. La consueta filiera del dato (l’informazione parte dalla linea di produzione e giunge all’attenzione dell’operatore)</a:t>
            </a:r>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7AF964-AEE3-4284-8D04-C21FD1DDEA0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sym typeface="Montserrat Light"/>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sym typeface="Montserrat Light"/>
            </a:endParaRPr>
          </a:p>
        </p:txBody>
      </p:sp>
    </p:spTree>
    <p:extLst>
      <p:ext uri="{BB962C8B-B14F-4D97-AF65-F5344CB8AC3E}">
        <p14:creationId xmlns:p14="http://schemas.microsoft.com/office/powerpoint/2010/main" val="105396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0" indent="0" eaLnBrk="1" hangingPunct="1">
              <a:spcBef>
                <a:spcPct val="0"/>
              </a:spcBef>
              <a:buFontTx/>
              <a:buNone/>
            </a:pPr>
            <a:endParaRPr lang="it-IT" sz="60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7AF964-AEE3-4284-8D04-C21FD1DDEA0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sym typeface="Avenir Book"/>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sym typeface="Avenir Book"/>
            </a:endParaRPr>
          </a:p>
        </p:txBody>
      </p:sp>
    </p:spTree>
    <p:extLst>
      <p:ext uri="{BB962C8B-B14F-4D97-AF65-F5344CB8AC3E}">
        <p14:creationId xmlns:p14="http://schemas.microsoft.com/office/powerpoint/2010/main" val="227492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beanTech</a:t>
            </a:r>
            <a:r>
              <a:rPr lang="it-IT"/>
              <a:t> è un </a:t>
            </a:r>
            <a:r>
              <a:rPr lang="it-IT" err="1"/>
              <a:t>solution</a:t>
            </a:r>
            <a:r>
              <a:rPr lang="it-IT"/>
              <a:t> provider che segue i propri clienti su tutta la filiera del dato lungo il viaggio che ci permette di estrarre informazioni significative dai dati grezzi; infatti partiamo da:</a:t>
            </a:r>
          </a:p>
          <a:p>
            <a:pPr marL="171450" indent="-171450">
              <a:buFontTx/>
              <a:buChar char="-"/>
            </a:pPr>
            <a:r>
              <a:rPr lang="it-IT" err="1"/>
              <a:t>Raccoltda</a:t>
            </a:r>
            <a:r>
              <a:rPr lang="it-IT"/>
              <a:t> dati</a:t>
            </a:r>
          </a:p>
          <a:p>
            <a:pPr marL="171450" indent="-171450">
              <a:buFontTx/>
              <a:buChar char="-"/>
            </a:pPr>
            <a:r>
              <a:rPr lang="it-IT"/>
              <a:t>Forniamo supporto e anche hardware per la costituzione delle infrastrutture che aiutiamo a mettere in piedi</a:t>
            </a:r>
          </a:p>
          <a:p>
            <a:pPr marL="171450" indent="-171450">
              <a:buFontTx/>
              <a:buChar char="-"/>
            </a:pPr>
            <a:r>
              <a:rPr lang="it-IT"/>
              <a:t>Abbiamo un’area dedicata allo sviluppo con specializzazione su applicazioni web. Mobile app e tracciabilità</a:t>
            </a:r>
          </a:p>
          <a:p>
            <a:pPr marL="171450" indent="-171450">
              <a:buFontTx/>
              <a:buChar char="-"/>
            </a:pPr>
            <a:r>
              <a:rPr lang="it-IT"/>
              <a:t>Offriamo soluzioni di vario genere (CRM, MES, WMS…) che permettono al cliente Business di ricavare insights dai dati di partenza</a:t>
            </a:r>
          </a:p>
          <a:p>
            <a:pPr marL="171450" indent="-171450">
              <a:buFontTx/>
              <a:buChar char="-"/>
            </a:pPr>
            <a:r>
              <a:rPr lang="it-IT"/>
              <a:t>Poi abbiamo due aree specializzate sul mondo data </a:t>
            </a:r>
            <a:r>
              <a:rPr lang="it-IT" err="1"/>
              <a:t>analytics</a:t>
            </a:r>
            <a:r>
              <a:rPr lang="it-IT"/>
              <a:t> ed </a:t>
            </a:r>
            <a:r>
              <a:rPr lang="it-IT" err="1"/>
              <a:t>artificial</a:t>
            </a:r>
            <a:r>
              <a:rPr lang="it-IT"/>
              <a:t> intelligence che si occupano rispettivamente di:</a:t>
            </a:r>
          </a:p>
          <a:p>
            <a:pPr marL="628650" lvl="1" indent="-171450">
              <a:buFontTx/>
              <a:buChar char="-"/>
            </a:pPr>
            <a:r>
              <a:rPr lang="it-IT"/>
              <a:t>Modellazione del dato</a:t>
            </a:r>
          </a:p>
          <a:p>
            <a:pPr marL="628650" lvl="1" indent="-171450">
              <a:buFontTx/>
              <a:buChar char="-"/>
            </a:pPr>
            <a:r>
              <a:rPr lang="it-IT"/>
              <a:t>Applicazione di algoritmi di ML</a:t>
            </a:r>
          </a:p>
          <a:p>
            <a:pPr marL="457200" lvl="1" indent="0">
              <a:buFontTx/>
              <a:buNone/>
            </a:pPr>
            <a:endParaRPr lang="it-IT"/>
          </a:p>
          <a:p>
            <a:r>
              <a:rPr lang="it-IT"/>
              <a:t>Oggi voglio farvi vedere un caso particolare che ci ha dato la possibilità di applicare tutti gli aspetti della nostra expertise.</a:t>
            </a:r>
          </a:p>
        </p:txBody>
      </p:sp>
      <p:sp>
        <p:nvSpPr>
          <p:cNvPr id="4" name="Segnaposto numero diapositiva 3"/>
          <p:cNvSpPr>
            <a:spLocks noGrp="1"/>
          </p:cNvSpPr>
          <p:nvPr>
            <p:ph type="sldNum" sz="quarter" idx="5"/>
          </p:nvPr>
        </p:nvSpPr>
        <p:spPr/>
        <p:txBody>
          <a:bodyPr/>
          <a:lstStyle/>
          <a:p>
            <a:fld id="{7BC01F6F-557D-4719-8941-BE118CA46D36}" type="slidenum">
              <a:rPr lang="it-IT" smtClean="0"/>
              <a:t>4</a:t>
            </a:fld>
            <a:endParaRPr lang="it-IT"/>
          </a:p>
        </p:txBody>
      </p:sp>
    </p:spTree>
    <p:extLst>
      <p:ext uri="{BB962C8B-B14F-4D97-AF65-F5344CB8AC3E}">
        <p14:creationId xmlns:p14="http://schemas.microsoft.com/office/powerpoint/2010/main" val="3750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scenario in questione è il mondo del manufacturing</a:t>
            </a:r>
          </a:p>
          <a:p>
            <a:endParaRPr lang="it-IT" dirty="0"/>
          </a:p>
          <a:p>
            <a:pPr marL="171450" indent="-171450">
              <a:buFontTx/>
              <a:buChar char="-"/>
            </a:pPr>
            <a:r>
              <a:rPr lang="it-IT" dirty="0"/>
              <a:t>Dagli impianti vengono generati </a:t>
            </a:r>
            <a:r>
              <a:rPr lang="it-IT" dirty="0" err="1"/>
              <a:t>Tera</a:t>
            </a:r>
            <a:r>
              <a:rPr lang="it-IT" dirty="0"/>
              <a:t> di dati con migliaia di variabili che arrivano ad una frequenza di campionamento di anche 250 ms.</a:t>
            </a:r>
          </a:p>
          <a:p>
            <a:pPr marL="628650" lvl="1" indent="-171450">
              <a:buFontTx/>
              <a:buChar char="-"/>
            </a:pPr>
            <a:r>
              <a:rPr lang="it-IT" dirty="0"/>
              <a:t>Questo è un punto cruciale trovandosi alla base del flusso. Da qui si incamerano i dati dedicati a:</a:t>
            </a:r>
          </a:p>
          <a:p>
            <a:pPr marL="1085850" lvl="2" indent="-171450">
              <a:buFontTx/>
              <a:buChar char="-"/>
            </a:pPr>
            <a:r>
              <a:rPr lang="it-IT" dirty="0"/>
              <a:t>Monitoraggio della produzione (con focus sulla produttività)</a:t>
            </a:r>
          </a:p>
          <a:p>
            <a:pPr marL="1085850" lvl="2" indent="-171450">
              <a:buFontTx/>
              <a:buChar char="-"/>
            </a:pPr>
            <a:r>
              <a:rPr lang="it-IT" dirty="0"/>
              <a:t>Controllo delle variabili di processo (con focus sui trend)</a:t>
            </a:r>
          </a:p>
          <a:p>
            <a:pPr marL="1085850" lvl="2" indent="-171450">
              <a:buFontTx/>
              <a:buChar char="-"/>
            </a:pPr>
            <a:r>
              <a:rPr lang="it-IT" dirty="0"/>
              <a:t>Controllo della qualità (con focus sui difetti e anomalie)</a:t>
            </a:r>
          </a:p>
          <a:p>
            <a:pPr marL="1085850" lvl="2" indent="-171450">
              <a:buFontTx/>
              <a:buChar char="-"/>
            </a:pPr>
            <a:r>
              <a:rPr lang="it-IT" dirty="0"/>
              <a:t>In determinati ambiti anche proprietà (fisiche, chimiche) dei prodotti</a:t>
            </a:r>
          </a:p>
          <a:p>
            <a:pPr marL="1085850" lvl="2" indent="-171450">
              <a:buFontTx/>
              <a:buChar char="-"/>
            </a:pPr>
            <a:r>
              <a:rPr lang="it-IT" dirty="0"/>
              <a:t>In determinati ambiti anche misurazione dei pezzi prodotti</a:t>
            </a:r>
          </a:p>
          <a:p>
            <a:pPr marL="171450" lvl="0" indent="-171450">
              <a:buFontTx/>
              <a:buChar char="-"/>
            </a:pPr>
            <a:r>
              <a:rPr lang="it-IT" dirty="0"/>
              <a:t>L’infrastruttura che proponiamo è pensata per gestire un flusso di dati così importante sia in termini di numerosità che di eterogeneità come vedremo tra poco</a:t>
            </a:r>
          </a:p>
          <a:p>
            <a:pPr marL="171450" indent="-171450">
              <a:buFontTx/>
              <a:buChar char="-"/>
            </a:pPr>
            <a:r>
              <a:rPr lang="it-IT" dirty="0"/>
              <a:t>Volevamo creare una soluzione che permettesse di far convergere tutte le informazioni tenendo in considerazione i processi di business ma anche quelli produttivi con l’obiettivo di ottimizzarli</a:t>
            </a:r>
          </a:p>
          <a:p>
            <a:pPr marL="171450" indent="-171450">
              <a:buFontTx/>
              <a:buChar char="-"/>
            </a:pPr>
            <a:r>
              <a:rPr lang="it-IT" dirty="0"/>
              <a:t>Questa ottimizzazione avviene grazie a processi di aggregazione e modellazione dei dati grezzi per fornire</a:t>
            </a:r>
          </a:p>
          <a:p>
            <a:pPr marL="628650" lvl="1" indent="-171450">
              <a:buFontTx/>
              <a:buChar char="-"/>
            </a:pPr>
            <a:r>
              <a:rPr lang="it-IT" dirty="0"/>
              <a:t>una base solida al mondo degli </a:t>
            </a:r>
            <a:r>
              <a:rPr lang="it-IT" dirty="0" err="1"/>
              <a:t>analytics</a:t>
            </a:r>
            <a:endParaRPr lang="it-IT" dirty="0"/>
          </a:p>
          <a:p>
            <a:pPr marL="628650" lvl="1" indent="-171450">
              <a:buFontTx/>
              <a:buChar char="-"/>
            </a:pPr>
            <a:r>
              <a:rPr lang="it-IT" dirty="0"/>
              <a:t>Dei dataset in continua evoluzione per il training dei modelli previsionali</a:t>
            </a:r>
          </a:p>
          <a:p>
            <a:pPr marL="0" lvl="0" indent="0">
              <a:buFontTx/>
              <a:buNone/>
            </a:pPr>
            <a:endParaRPr lang="it-IT" dirty="0"/>
          </a:p>
          <a:p>
            <a:pPr marL="0" lvl="0" indent="0">
              <a:buFontTx/>
              <a:buNone/>
            </a:pPr>
            <a:r>
              <a:rPr lang="it-IT" dirty="0"/>
              <a:t>Tutte le analisi condotte hanno un obiettivo finale comune che è quello di creare valore e due punti di vista principali.</a:t>
            </a:r>
          </a:p>
          <a:p>
            <a:pPr marL="0" indent="0">
              <a:buFontTx/>
              <a:buNone/>
            </a:pPr>
            <a:endParaRPr lang="it-IT" u="sng" dirty="0"/>
          </a:p>
        </p:txBody>
      </p:sp>
      <p:sp>
        <p:nvSpPr>
          <p:cNvPr id="4" name="Segnaposto numero diapositiva 3"/>
          <p:cNvSpPr>
            <a:spLocks noGrp="1"/>
          </p:cNvSpPr>
          <p:nvPr>
            <p:ph type="sldNum" sz="quarter" idx="5"/>
          </p:nvPr>
        </p:nvSpPr>
        <p:spPr/>
        <p:txBody>
          <a:bodyPr/>
          <a:lstStyle/>
          <a:p>
            <a:fld id="{7BC01F6F-557D-4719-8941-BE118CA46D36}" type="slidenum">
              <a:rPr lang="it-IT" smtClean="0"/>
              <a:t>5</a:t>
            </a:fld>
            <a:endParaRPr lang="it-IT"/>
          </a:p>
        </p:txBody>
      </p:sp>
    </p:spTree>
    <p:extLst>
      <p:ext uri="{BB962C8B-B14F-4D97-AF65-F5344CB8AC3E}">
        <p14:creationId xmlns:p14="http://schemas.microsoft.com/office/powerpoint/2010/main" val="264806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Dal punto di vista degli end-user </a:t>
            </a:r>
            <a:r>
              <a:rPr lang="it-IT" dirty="0"/>
              <a:t>l’obiettivo di creare valore dai dati  si raggiunge mettendo a disposizione di tutti gli stakeholder le informazioni </a:t>
            </a:r>
            <a:r>
              <a:rPr lang="it-IT" u="sng" dirty="0"/>
              <a:t>utili</a:t>
            </a:r>
            <a:r>
              <a:rPr lang="it-IT" dirty="0"/>
              <a:t> in ogni momento e a diversi livelli di dettaglio.</a:t>
            </a:r>
          </a:p>
          <a:p>
            <a:r>
              <a:rPr lang="it-IT" dirty="0"/>
              <a:t>Alcuni dei principali fruitori delle informazioni che siamo in grado di fornire sono:</a:t>
            </a:r>
          </a:p>
          <a:p>
            <a:pPr marL="171450" indent="-171450">
              <a:buFontTx/>
              <a:buChar char="-"/>
            </a:pPr>
            <a:r>
              <a:rPr lang="it-IT" dirty="0" err="1"/>
              <a:t>Plant</a:t>
            </a:r>
            <a:r>
              <a:rPr lang="it-IT" dirty="0"/>
              <a:t> HQ</a:t>
            </a:r>
          </a:p>
          <a:p>
            <a:pPr marL="171450" indent="-171450">
              <a:buFontTx/>
              <a:buChar char="-"/>
            </a:pPr>
            <a:r>
              <a:rPr lang="it-IT" dirty="0"/>
              <a:t>Operations</a:t>
            </a:r>
          </a:p>
          <a:p>
            <a:pPr marL="171450" indent="-171450">
              <a:buFontTx/>
              <a:buChar char="-"/>
            </a:pPr>
            <a:r>
              <a:rPr lang="it-IT" dirty="0" err="1"/>
              <a:t>Maintenance</a:t>
            </a:r>
            <a:endParaRPr lang="it-IT" dirty="0"/>
          </a:p>
          <a:p>
            <a:pPr marL="171450" indent="-171450">
              <a:buFontTx/>
              <a:buChar char="-"/>
            </a:pPr>
            <a:r>
              <a:rPr lang="it-IT" dirty="0"/>
              <a:t>Quality</a:t>
            </a:r>
          </a:p>
        </p:txBody>
      </p:sp>
      <p:sp>
        <p:nvSpPr>
          <p:cNvPr id="4" name="Segnaposto numero diapositiva 3"/>
          <p:cNvSpPr>
            <a:spLocks noGrp="1"/>
          </p:cNvSpPr>
          <p:nvPr>
            <p:ph type="sldNum" sz="quarter" idx="5"/>
          </p:nvPr>
        </p:nvSpPr>
        <p:spPr/>
        <p:txBody>
          <a:bodyPr/>
          <a:lstStyle/>
          <a:p>
            <a:fld id="{7BC01F6F-557D-4719-8941-BE118CA46D36}" type="slidenum">
              <a:rPr lang="it-IT" smtClean="0"/>
              <a:t>6</a:t>
            </a:fld>
            <a:endParaRPr lang="it-IT"/>
          </a:p>
        </p:txBody>
      </p:sp>
    </p:spTree>
    <p:extLst>
      <p:ext uri="{BB962C8B-B14F-4D97-AF65-F5344CB8AC3E}">
        <p14:creationId xmlns:p14="http://schemas.microsoft.com/office/powerpoint/2010/main" val="373061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Dal punto di vista del business la creazione del valore passa per 3 punti: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dirty="0"/>
              <a:t>ridurre costi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dirty="0"/>
              <a:t>alzare la qualità dei prodotti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dirty="0"/>
              <a:t>Aumentare i livelli di servizio</a:t>
            </a:r>
          </a:p>
          <a:p>
            <a:endParaRPr lang="it-IT" dirty="0"/>
          </a:p>
          <a:p>
            <a:r>
              <a:rPr lang="it-IT" dirty="0"/>
              <a:t>I dati che utilizziamo sono eterogenei e con diverse velocità di produzione/fruizione:</a:t>
            </a:r>
          </a:p>
          <a:p>
            <a:pPr marL="171450" indent="-171450">
              <a:buFontTx/>
              <a:buChar char="-"/>
            </a:pPr>
            <a:r>
              <a:rPr lang="it-IT" dirty="0"/>
              <a:t>Abbiamo dati strutturati in </a:t>
            </a:r>
            <a:r>
              <a:rPr lang="it-IT" dirty="0" err="1"/>
              <a:t>db</a:t>
            </a:r>
            <a:r>
              <a:rPr lang="it-IT" dirty="0"/>
              <a:t> relazionali</a:t>
            </a:r>
          </a:p>
          <a:p>
            <a:pPr marL="171450" indent="-171450">
              <a:buFontTx/>
              <a:buChar char="-"/>
            </a:pPr>
            <a:r>
              <a:rPr lang="it-IT" dirty="0"/>
              <a:t>Abbiamo segnali ad alta frequenza dai macchinari</a:t>
            </a:r>
          </a:p>
          <a:p>
            <a:pPr marL="171450" indent="-171450">
              <a:buFontTx/>
              <a:buChar char="-"/>
            </a:pPr>
            <a:r>
              <a:rPr lang="it-IT" dirty="0"/>
              <a:t>Abbiamo video/immagini di processo che usiamo per correlare un particolare momento della produzione con i valori rilevati</a:t>
            </a:r>
          </a:p>
          <a:p>
            <a:pPr marL="171450" indent="-171450">
              <a:buFontTx/>
              <a:buChar char="-"/>
            </a:pPr>
            <a:endParaRPr lang="it-IT" dirty="0"/>
          </a:p>
          <a:p>
            <a:pPr marL="0" indent="0">
              <a:buFontTx/>
              <a:buNone/>
            </a:pPr>
            <a:r>
              <a:rPr lang="it-IT" dirty="0"/>
              <a:t>Quindi come traduciamo i 3 punti per raggiungere l’obiettivo finale in termini di analisi dati? Analizziamo a livelli più o meno alti:</a:t>
            </a:r>
          </a:p>
          <a:p>
            <a:pPr algn="l"/>
            <a:r>
              <a:rPr lang="it-IT" sz="1800" b="0" i="0" dirty="0">
                <a:effectLst/>
                <a:latin typeface="Segoe UI" panose="020B0502040204020203" pitchFamily="34" charset="0"/>
              </a:rPr>
              <a:t>-SETUP che ci permette di aumentare i livelli di servizio tramite la configurazione ottimale dei macchinari, il miglioramento dei tempi di setup e la corretta pianificazione</a:t>
            </a:r>
            <a:endParaRPr lang="it-IT" b="0" i="0" dirty="0">
              <a:effectLst/>
              <a:latin typeface="Segoe UI" panose="020B0502040204020203" pitchFamily="34" charset="0"/>
            </a:endParaRPr>
          </a:p>
          <a:p>
            <a:pPr algn="l"/>
            <a:r>
              <a:rPr lang="it-IT" sz="1800" b="0" i="0" dirty="0">
                <a:effectLst/>
                <a:latin typeface="Segoe UI" panose="020B0502040204020203" pitchFamily="34" charset="0"/>
              </a:rPr>
              <a:t>-ANOMALY DETECTION che ci permette di alzare la qualità tramite la pronta risposta alle anomalie e avvio di attività di correzione per evitare nuove anomalie</a:t>
            </a:r>
            <a:endParaRPr lang="it-IT" b="0" i="0" dirty="0">
              <a:effectLst/>
              <a:latin typeface="Segoe UI" panose="020B0502040204020203" pitchFamily="34" charset="0"/>
            </a:endParaRPr>
          </a:p>
          <a:p>
            <a:pPr algn="l"/>
            <a:r>
              <a:rPr lang="it-IT" sz="1800" b="0" i="0" dirty="0">
                <a:effectLst/>
                <a:latin typeface="Segoe UI" panose="020B0502040204020203" pitchFamily="34" charset="0"/>
              </a:rPr>
              <a:t>-CONSUMPTION MONITORING che ci permette di ridurre i costi tramite l’efficientamento della produzione, contenimento dei consumi e loro ottimizzazione in base alla tipologia di produzione</a:t>
            </a:r>
          </a:p>
          <a:p>
            <a:pPr algn="l"/>
            <a:endParaRPr lang="it-IT" sz="1800" b="0" i="0" dirty="0">
              <a:effectLst/>
              <a:latin typeface="Segoe UI" panose="020B0502040204020203" pitchFamily="34" charset="0"/>
            </a:endParaRPr>
          </a:p>
          <a:p>
            <a:pPr algn="l"/>
            <a:r>
              <a:rPr lang="it-IT" sz="1800" b="0" i="0" dirty="0">
                <a:effectLst/>
                <a:latin typeface="Segoe UI" panose="020B0502040204020203" pitchFamily="34" charset="0"/>
              </a:rPr>
              <a:t>Data la complessità dello scenario, l’unico modo per semplificarlo è quello di scomporlo in problemi più piccoli.</a:t>
            </a:r>
            <a:endParaRPr lang="it-IT" b="0" i="0" dirty="0">
              <a:effectLst/>
              <a:latin typeface="Segoe UI" panose="020B0502040204020203" pitchFamily="34" charset="0"/>
            </a:endParaRPr>
          </a:p>
        </p:txBody>
      </p:sp>
      <p:sp>
        <p:nvSpPr>
          <p:cNvPr id="4" name="Segnaposto numero diapositiva 3"/>
          <p:cNvSpPr>
            <a:spLocks noGrp="1"/>
          </p:cNvSpPr>
          <p:nvPr>
            <p:ph type="sldNum" sz="quarter" idx="5"/>
          </p:nvPr>
        </p:nvSpPr>
        <p:spPr/>
        <p:txBody>
          <a:bodyPr/>
          <a:lstStyle/>
          <a:p>
            <a:fld id="{7BC01F6F-557D-4719-8941-BE118CA46D36}" type="slidenum">
              <a:rPr lang="it-IT" smtClean="0"/>
              <a:t>7</a:t>
            </a:fld>
            <a:endParaRPr lang="it-IT"/>
          </a:p>
        </p:txBody>
      </p:sp>
    </p:spTree>
    <p:extLst>
      <p:ext uri="{BB962C8B-B14F-4D97-AF65-F5344CB8AC3E}">
        <p14:creationId xmlns:p14="http://schemas.microsoft.com/office/powerpoint/2010/main" val="77499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scomposizione del problema in componenti è quella più logica nel mondo dell’analisi dei dati:</a:t>
            </a:r>
          </a:p>
          <a:p>
            <a:pPr marL="171450" indent="-171450">
              <a:buFontTx/>
              <a:buChar char="-"/>
            </a:pPr>
            <a:r>
              <a:rPr lang="it-IT" dirty="0"/>
              <a:t>Gestione delle sorgenti dati</a:t>
            </a:r>
          </a:p>
          <a:p>
            <a:pPr marL="628650" lvl="1" indent="-171450">
              <a:buFontTx/>
              <a:buChar char="-"/>
            </a:pPr>
            <a:r>
              <a:rPr lang="it-IT" dirty="0"/>
              <a:t>Eterogenee</a:t>
            </a:r>
          </a:p>
          <a:p>
            <a:pPr marL="628650" lvl="1" indent="-171450">
              <a:buFontTx/>
              <a:buChar char="-"/>
            </a:pPr>
            <a:r>
              <a:rPr lang="it-IT" dirty="0"/>
              <a:t>a diverse frequenze/velocità</a:t>
            </a:r>
          </a:p>
          <a:p>
            <a:pPr marL="628650" lvl="1" indent="-171450">
              <a:buFontTx/>
              <a:buChar char="-"/>
            </a:pPr>
            <a:r>
              <a:rPr lang="it-IT" dirty="0"/>
              <a:t>Di diverse tipologie: Strutturati/semi/non strutturati</a:t>
            </a:r>
          </a:p>
          <a:p>
            <a:pPr marL="171450" indent="-171450">
              <a:buFontTx/>
              <a:buChar char="-"/>
            </a:pPr>
            <a:r>
              <a:rPr lang="it-IT" dirty="0"/>
              <a:t>Gestione del caricamento e processamento. Ci sono due modalità legate al destinatario del dato elaborato.</a:t>
            </a:r>
          </a:p>
          <a:p>
            <a:pPr marL="628650" lvl="1" indent="-171450">
              <a:buFontTx/>
              <a:buChar char="-"/>
            </a:pPr>
            <a:r>
              <a:rPr lang="it-IT" dirty="0"/>
              <a:t>stream (real-time e </a:t>
            </a:r>
            <a:r>
              <a:rPr lang="it-IT" dirty="0" err="1"/>
              <a:t>near</a:t>
            </a:r>
            <a:r>
              <a:rPr lang="it-IT" dirty="0"/>
              <a:t> real-time) =&gt; dedicato a chi monitora i processi produttivi</a:t>
            </a:r>
          </a:p>
          <a:p>
            <a:pPr marL="628650" lvl="1" indent="-171450">
              <a:buFontTx/>
              <a:buChar char="-"/>
            </a:pPr>
            <a:r>
              <a:rPr lang="it-IT" dirty="0"/>
              <a:t>classico Batch =&gt; dedicato agli altri stakeholder</a:t>
            </a:r>
          </a:p>
          <a:p>
            <a:pPr marL="171450" indent="-171450">
              <a:buFontTx/>
              <a:buChar char="-"/>
            </a:pPr>
            <a:r>
              <a:rPr lang="it-IT" dirty="0"/>
              <a:t>Salvataggio e modellazione del dato grezzo, ripulito e aggregato</a:t>
            </a:r>
          </a:p>
          <a:p>
            <a:pPr marL="628650" lvl="1" indent="-171450">
              <a:buFontTx/>
              <a:buChar char="-"/>
            </a:pPr>
            <a:r>
              <a:rPr lang="it-IT" dirty="0"/>
              <a:t>Qui si apre un mondo legato alla gestione di dati strutturati nel classico mondo relazionale piuttosto che la strutturazione di data </a:t>
            </a:r>
            <a:r>
              <a:rPr lang="it-IT" dirty="0" err="1"/>
              <a:t>lake</a:t>
            </a:r>
            <a:r>
              <a:rPr lang="it-IT" dirty="0"/>
              <a:t> per arrivare agli ibridi </a:t>
            </a:r>
            <a:r>
              <a:rPr lang="it-IT" dirty="0" err="1"/>
              <a:t>lakehouse</a:t>
            </a:r>
            <a:endParaRPr lang="it-IT" dirty="0"/>
          </a:p>
          <a:p>
            <a:pPr marL="171450" lvl="0" indent="-171450">
              <a:buFontTx/>
              <a:buChar char="-"/>
            </a:pPr>
            <a:r>
              <a:rPr lang="it-IT" dirty="0"/>
              <a:t>Gestione della visualizzazione</a:t>
            </a:r>
          </a:p>
          <a:p>
            <a:pPr marL="628650" lvl="1" indent="-171450">
              <a:buFontTx/>
              <a:buChar char="-"/>
            </a:pPr>
            <a:r>
              <a:rPr lang="it-IT" dirty="0"/>
              <a:t>Data </a:t>
            </a:r>
            <a:r>
              <a:rPr lang="it-IT" dirty="0" err="1"/>
              <a:t>analytics</a:t>
            </a:r>
            <a:r>
              <a:rPr lang="it-IT" dirty="0"/>
              <a:t> (BI classica)</a:t>
            </a:r>
          </a:p>
          <a:p>
            <a:pPr marL="628650" lvl="1" indent="-171450">
              <a:buFontTx/>
              <a:buChar char="-"/>
            </a:pPr>
            <a:r>
              <a:rPr lang="it-IT" dirty="0"/>
              <a:t>Stream </a:t>
            </a:r>
            <a:r>
              <a:rPr lang="it-IT" dirty="0" err="1"/>
              <a:t>visualization</a:t>
            </a:r>
            <a:endParaRPr lang="it-IT" dirty="0"/>
          </a:p>
          <a:p>
            <a:pPr marL="628650" lvl="1" indent="-171450">
              <a:buFontTx/>
              <a:buChar char="-"/>
            </a:pPr>
            <a:r>
              <a:rPr lang="it-IT" dirty="0" err="1"/>
              <a:t>Raw</a:t>
            </a:r>
            <a:r>
              <a:rPr lang="it-IT" dirty="0"/>
              <a:t> data </a:t>
            </a:r>
            <a:r>
              <a:rPr lang="it-IT" dirty="0" err="1"/>
              <a:t>manipulation</a:t>
            </a:r>
            <a:r>
              <a:rPr lang="it-IT" dirty="0"/>
              <a:t> per data </a:t>
            </a:r>
            <a:r>
              <a:rPr lang="it-IT" dirty="0" err="1"/>
              <a:t>analysts</a:t>
            </a:r>
            <a:r>
              <a:rPr lang="it-IT" dirty="0"/>
              <a:t>/scientists</a:t>
            </a:r>
          </a:p>
          <a:p>
            <a:pPr marL="171450" lvl="0" indent="-171450">
              <a:buFontTx/>
              <a:buChar char="-"/>
            </a:pPr>
            <a:r>
              <a:rPr lang="it-IT" dirty="0"/>
              <a:t>Machine learning</a:t>
            </a:r>
          </a:p>
          <a:p>
            <a:pPr marL="628650" lvl="1" indent="-171450">
              <a:buFontTx/>
              <a:buChar char="-"/>
            </a:pPr>
            <a:r>
              <a:rPr lang="it-IT" dirty="0"/>
              <a:t>In Italia siamo culturalmente ancora un po’ indietro su questo fronte ma l’interesse sta crescendo e, per affrontare il boom, strutturiamo processi di CI/CD per la gestione di modelli di analisi predittiva.</a:t>
            </a:r>
          </a:p>
          <a:p>
            <a:pPr marL="171450" indent="-171450">
              <a:buFontTx/>
              <a:buChar char="-"/>
            </a:pPr>
            <a:endParaRPr lang="it-IT" dirty="0"/>
          </a:p>
        </p:txBody>
      </p:sp>
      <p:sp>
        <p:nvSpPr>
          <p:cNvPr id="4" name="Segnaposto numero diapositiva 3"/>
          <p:cNvSpPr>
            <a:spLocks noGrp="1"/>
          </p:cNvSpPr>
          <p:nvPr>
            <p:ph type="sldNum" sz="quarter" idx="5"/>
          </p:nvPr>
        </p:nvSpPr>
        <p:spPr/>
        <p:txBody>
          <a:bodyPr/>
          <a:lstStyle/>
          <a:p>
            <a:fld id="{7BC01F6F-557D-4719-8941-BE118CA46D36}" type="slidenum">
              <a:rPr lang="it-IT" smtClean="0"/>
              <a:t>8</a:t>
            </a:fld>
            <a:endParaRPr lang="it-IT"/>
          </a:p>
        </p:txBody>
      </p:sp>
    </p:spTree>
    <p:extLst>
      <p:ext uri="{BB962C8B-B14F-4D97-AF65-F5344CB8AC3E}">
        <p14:creationId xmlns:p14="http://schemas.microsoft.com/office/powerpoint/2010/main" val="17723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scomposizione della slide precedente ci ha dato la possibilità di creare una piattaforma modulare che oggi utilizziamo presso molti impianti e clienti. Siamo riusciti ad ottenere questo risultato grazie ad un team con competenze estremamente eterogenee (legati a </a:t>
            </a:r>
            <a:r>
              <a:rPr lang="it-IT" dirty="0" err="1"/>
              <a:t>IIoT</a:t>
            </a:r>
            <a:r>
              <a:rPr lang="it-IT" dirty="0"/>
              <a:t>, Infrastrutture, Big Data, Data </a:t>
            </a:r>
            <a:r>
              <a:rPr lang="it-IT" dirty="0" err="1"/>
              <a:t>Modeling</a:t>
            </a:r>
            <a:r>
              <a:rPr lang="it-IT" dirty="0"/>
              <a:t>, ML…).</a:t>
            </a:r>
          </a:p>
          <a:p>
            <a:endParaRPr lang="it-IT" dirty="0"/>
          </a:p>
          <a:p>
            <a:r>
              <a:rPr lang="it-IT" dirty="0"/>
              <a:t>La nostra piattaforma permette di:</a:t>
            </a:r>
          </a:p>
          <a:p>
            <a:pPr marL="171450" indent="-171450">
              <a:buFontTx/>
              <a:buChar char="-"/>
            </a:pPr>
            <a:r>
              <a:rPr lang="it-IT" dirty="0"/>
              <a:t>Integrare le sorgenti (come detto, eterogenee e con diverse velocità)</a:t>
            </a:r>
          </a:p>
          <a:p>
            <a:pPr marL="628650" lvl="1" indent="-171450">
              <a:buFontTx/>
              <a:buChar char="-"/>
            </a:pPr>
            <a:r>
              <a:rPr lang="it-IT" dirty="0"/>
              <a:t>In questa fase usiamo tecnologie tipo IoT Hub, code Kafka o </a:t>
            </a:r>
            <a:r>
              <a:rPr lang="it-IT" dirty="0" err="1"/>
              <a:t>RabbitMQ</a:t>
            </a:r>
            <a:r>
              <a:rPr lang="it-IT" dirty="0"/>
              <a:t> e </a:t>
            </a:r>
            <a:r>
              <a:rPr lang="it-IT" dirty="0" err="1"/>
              <a:t>tecologie</a:t>
            </a:r>
            <a:r>
              <a:rPr lang="it-IT" dirty="0"/>
              <a:t> </a:t>
            </a:r>
            <a:r>
              <a:rPr lang="it-IT" dirty="0" err="1"/>
              <a:t>python</a:t>
            </a:r>
            <a:r>
              <a:rPr lang="it-IT" dirty="0"/>
              <a:t> (per esempio con </a:t>
            </a:r>
            <a:r>
              <a:rPr lang="it-IT" dirty="0" err="1"/>
              <a:t>OpenCV</a:t>
            </a:r>
            <a:r>
              <a:rPr lang="it-IT" dirty="0"/>
              <a:t>) per elaborazione video in </a:t>
            </a:r>
            <a:r>
              <a:rPr lang="it-IT" dirty="0" err="1"/>
              <a:t>realtime</a:t>
            </a:r>
            <a:endParaRPr lang="it-IT" dirty="0"/>
          </a:p>
          <a:p>
            <a:pPr marL="171450" indent="-171450">
              <a:buFontTx/>
              <a:buChar char="-"/>
            </a:pPr>
            <a:r>
              <a:rPr lang="it-IT" dirty="0"/>
              <a:t>Ripulire i dati e modellarli per renderli utilizzabili dai moduli successivi</a:t>
            </a:r>
          </a:p>
          <a:p>
            <a:pPr marL="628650" lvl="1" indent="-171450">
              <a:buFontTx/>
              <a:buChar char="-"/>
            </a:pPr>
            <a:r>
              <a:rPr lang="it-IT" dirty="0"/>
              <a:t>In questa fase le tecnologie principali sono storage ad oggetti ma anche DB relazionali o </a:t>
            </a:r>
            <a:r>
              <a:rPr lang="it-IT" dirty="0" err="1"/>
              <a:t>timeseries</a:t>
            </a:r>
            <a:r>
              <a:rPr lang="it-IT" dirty="0"/>
              <a:t>, REDIS per il caching, Spark, SSIS per l’elaborazione</a:t>
            </a:r>
          </a:p>
          <a:p>
            <a:pPr marL="171450" indent="-171450">
              <a:buFontTx/>
              <a:buChar char="-"/>
            </a:pPr>
            <a:r>
              <a:rPr lang="it-IT" dirty="0"/>
              <a:t>Addestrare ciclicamente modelli sulla base di dati storici in continua evoluzione. La gestione di questo modulo si basa sulle logiche di CD/CI.</a:t>
            </a:r>
          </a:p>
          <a:p>
            <a:pPr marL="628650" lvl="1" indent="-171450">
              <a:buFontTx/>
              <a:buChar char="-"/>
            </a:pPr>
            <a:r>
              <a:rPr lang="it-IT" dirty="0"/>
              <a:t>Utilizziamo i più classici framework per l’addestramento tipo </a:t>
            </a:r>
            <a:r>
              <a:rPr lang="it-IT" dirty="0" err="1"/>
              <a:t>Tensorflow</a:t>
            </a:r>
            <a:r>
              <a:rPr lang="it-IT" dirty="0"/>
              <a:t> e </a:t>
            </a:r>
            <a:r>
              <a:rPr lang="it-IT" dirty="0" err="1"/>
              <a:t>keras</a:t>
            </a:r>
            <a:r>
              <a:rPr lang="it-IT" dirty="0"/>
              <a:t>. I linguaggi principali sono Python ed R.</a:t>
            </a:r>
          </a:p>
          <a:p>
            <a:pPr marL="171450" indent="-171450">
              <a:buFontTx/>
              <a:buChar char="-"/>
            </a:pPr>
            <a:r>
              <a:rPr lang="it-IT" dirty="0"/>
              <a:t>Gestire le informazioni per controllare stato e performance dei device</a:t>
            </a:r>
          </a:p>
          <a:p>
            <a:pPr marL="628650" lvl="1" indent="-171450">
              <a:buFontTx/>
              <a:buChar char="-"/>
            </a:pPr>
            <a:r>
              <a:rPr lang="it-IT" dirty="0"/>
              <a:t>In questo modulo vengono utilizzati flussi custom per l’analisi dei dati provenienti dai sensori. Si utilizzano prevalentemente Python e C#. Ed anche in questo caso… le analisi sono possibili a </a:t>
            </a:r>
            <a:r>
              <a:rPr lang="it-IT"/>
              <a:t>frequenze differenti.</a:t>
            </a:r>
            <a:endParaRPr lang="it-IT" dirty="0"/>
          </a:p>
          <a:p>
            <a:pPr marL="171450" lvl="0" indent="-171450">
              <a:buFontTx/>
              <a:buChar char="-"/>
            </a:pPr>
            <a:r>
              <a:rPr lang="it-IT" dirty="0"/>
              <a:t>Esporre un’interfaccia unificata per le fruizione del dato</a:t>
            </a:r>
          </a:p>
          <a:p>
            <a:pPr marL="628650" lvl="1" indent="-171450">
              <a:buFontTx/>
              <a:buChar char="-"/>
            </a:pPr>
            <a:r>
              <a:rPr lang="it-IT" dirty="0"/>
              <a:t>Per la parte di visualizzazione ready-to-go usiamo, a seconda del modulo: Power BI, </a:t>
            </a:r>
            <a:r>
              <a:rPr lang="it-IT" dirty="0" err="1"/>
              <a:t>logstash+kibana</a:t>
            </a:r>
            <a:r>
              <a:rPr lang="it-IT" dirty="0"/>
              <a:t>, </a:t>
            </a:r>
            <a:r>
              <a:rPr lang="it-IT" dirty="0" err="1"/>
              <a:t>dash</a:t>
            </a:r>
            <a:r>
              <a:rPr lang="it-IT" dirty="0"/>
              <a:t> e altre librerie grafiche che ci permettono maggiore customizzazione</a:t>
            </a:r>
          </a:p>
          <a:p>
            <a:pPr marL="171450" indent="-171450">
              <a:buFontTx/>
              <a:buChar char="-"/>
            </a:pPr>
            <a:endParaRPr lang="it-IT" dirty="0"/>
          </a:p>
          <a:p>
            <a:pPr marL="0" indent="0">
              <a:buFontTx/>
              <a:buNone/>
            </a:pPr>
            <a:r>
              <a:rPr lang="it-IT" dirty="0"/>
              <a:t>Su questa interfaccia si innestano i verticali che rispondono alle esigenze presentate con lo scenario ma le possibilità sono molteplici ma nulla vieta di creare verticali anche per altre realtà che gestiscono tipologie simili di dati.</a:t>
            </a:r>
          </a:p>
          <a:p>
            <a:pPr marL="0" indent="0">
              <a:buFontTx/>
              <a:buNone/>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 ottica di produzione, tutti i moduli sono pacchettizzati e containerizzati in modo da poterli installare facilmente in un ambiente </a:t>
            </a:r>
            <a:r>
              <a:rPr lang="it-IT" dirty="0" err="1"/>
              <a:t>kubernetes</a:t>
            </a:r>
            <a:r>
              <a:rPr lang="it-IT" dirty="0"/>
              <a:t>.</a:t>
            </a:r>
          </a:p>
        </p:txBody>
      </p:sp>
      <p:sp>
        <p:nvSpPr>
          <p:cNvPr id="4" name="Segnaposto numero diapositiva 3"/>
          <p:cNvSpPr>
            <a:spLocks noGrp="1"/>
          </p:cNvSpPr>
          <p:nvPr>
            <p:ph type="sldNum" sz="quarter" idx="5"/>
          </p:nvPr>
        </p:nvSpPr>
        <p:spPr/>
        <p:txBody>
          <a:bodyPr/>
          <a:lstStyle/>
          <a:p>
            <a:fld id="{7BC01F6F-557D-4719-8941-BE118CA46D36}" type="slidenum">
              <a:rPr lang="it-IT" smtClean="0"/>
              <a:t>9</a:t>
            </a:fld>
            <a:endParaRPr lang="it-IT"/>
          </a:p>
        </p:txBody>
      </p:sp>
    </p:spTree>
    <p:extLst>
      <p:ext uri="{BB962C8B-B14F-4D97-AF65-F5344CB8AC3E}">
        <p14:creationId xmlns:p14="http://schemas.microsoft.com/office/powerpoint/2010/main" val="421494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Danieli Automation è una multinazionale che fornisce </a:t>
            </a:r>
            <a:r>
              <a:rPr lang="it-IT" b="1" u="sng" dirty="0"/>
              <a:t>sistemi di automazione</a:t>
            </a:r>
            <a:r>
              <a:rPr lang="it-IT" dirty="0"/>
              <a:t> e sistemi di controllo per l'industria dei metalli. Numeri…</a:t>
            </a:r>
          </a:p>
          <a:p>
            <a:endParaRPr lang="it-IT" dirty="0"/>
          </a:p>
          <a:p>
            <a:r>
              <a:rPr lang="it-IT" dirty="0"/>
              <a:t>Questo forse è lo scenario più complesso che abbiamo avuto modo di gestire. Dobbiamo pensare ad un’acciaieria come ad un’azienda di grandi dimensioni e ad alta complessità, composta da figure professionali di diversa estrazione.</a:t>
            </a:r>
          </a:p>
          <a:p>
            <a:r>
              <a:rPr lang="it-IT" dirty="0"/>
              <a:t>La nostra piattaforma ha il ruolo di monitorare le performance di impianto e supportare le diverse persone degli impianti a prendere le decisioni sia strategiche che di minore respiro.</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7AF964-AEE3-4284-8D04-C21FD1DDEA0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sym typeface="Montserrat Light"/>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sym typeface="Montserrat Light"/>
            </a:endParaRPr>
          </a:p>
        </p:txBody>
      </p:sp>
    </p:spTree>
    <p:extLst>
      <p:ext uri="{BB962C8B-B14F-4D97-AF65-F5344CB8AC3E}">
        <p14:creationId xmlns:p14="http://schemas.microsoft.com/office/powerpoint/2010/main" val="318136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a:t>Dal 2006… Quarta versione. Abbiamo integrato: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a:t>Raccolta dati tramite </a:t>
            </a:r>
            <a:r>
              <a:rPr lang="it-IT" err="1"/>
              <a:t>IIoT</a:t>
            </a:r>
            <a:endParaRPr lang="it-IT"/>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a:t>Data </a:t>
            </a:r>
            <a:r>
              <a:rPr lang="it-IT" err="1"/>
              <a:t>lake</a:t>
            </a:r>
            <a:r>
              <a:rPr lang="it-IT"/>
              <a:t> ad integrazione dei classici DB relazionali per permetterci di incamerare moli maggiori di dati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a:t>Spark per riuscire a gestire gli stream ed elaborare i big data con performance soddisfacenti</a:t>
            </a:r>
          </a:p>
          <a:p>
            <a:endParaRPr lang="it-IT"/>
          </a:p>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7AF964-AEE3-4284-8D04-C21FD1DDEA0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sym typeface="Montserrat Light"/>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sym typeface="Montserrat Light"/>
            </a:endParaRPr>
          </a:p>
        </p:txBody>
      </p:sp>
    </p:spTree>
    <p:extLst>
      <p:ext uri="{BB962C8B-B14F-4D97-AF65-F5344CB8AC3E}">
        <p14:creationId xmlns:p14="http://schemas.microsoft.com/office/powerpoint/2010/main" val="2152071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24E1-D2FD-4A5E-8433-F024447A5B9A}"/>
              </a:ext>
            </a:extLst>
          </p:cNvPr>
          <p:cNvSpPr>
            <a:spLocks noGrp="1"/>
          </p:cNvSpPr>
          <p:nvPr>
            <p:ph type="ctrTitle"/>
          </p:nvPr>
        </p:nvSpPr>
        <p:spPr>
          <a:xfrm>
            <a:off x="1523998" y="3028766"/>
            <a:ext cx="9144000" cy="1231924"/>
          </a:xfrm>
        </p:spPr>
        <p:txBody>
          <a:bodyPr anchor="b">
            <a:normAutofit/>
          </a:bodyPr>
          <a:lstStyle>
            <a:lvl1pPr algn="ctr">
              <a:defRPr sz="5400"/>
            </a:lvl1pPr>
          </a:lstStyle>
          <a:p>
            <a:r>
              <a:rPr lang="en-US"/>
              <a:t>Click to edit Master title style</a:t>
            </a:r>
            <a:endParaRPr lang="it-IT"/>
          </a:p>
        </p:txBody>
      </p:sp>
      <p:sp>
        <p:nvSpPr>
          <p:cNvPr id="3" name="Subtitle 2">
            <a:extLst>
              <a:ext uri="{FF2B5EF4-FFF2-40B4-BE49-F238E27FC236}">
                <a16:creationId xmlns:a16="http://schemas.microsoft.com/office/drawing/2014/main" id="{9B419FC3-348A-4D89-8A60-81AD0830373C}"/>
              </a:ext>
            </a:extLst>
          </p:cNvPr>
          <p:cNvSpPr>
            <a:spLocks noGrp="1"/>
          </p:cNvSpPr>
          <p:nvPr>
            <p:ph type="subTitle" idx="1"/>
          </p:nvPr>
        </p:nvSpPr>
        <p:spPr>
          <a:xfrm>
            <a:off x="1524000" y="4340663"/>
            <a:ext cx="9144000" cy="55976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pic>
        <p:nvPicPr>
          <p:cNvPr id="5" name="Picture 4">
            <a:extLst>
              <a:ext uri="{FF2B5EF4-FFF2-40B4-BE49-F238E27FC236}">
                <a16:creationId xmlns:a16="http://schemas.microsoft.com/office/drawing/2014/main" id="{EDC0F734-943C-4B3E-9DC0-530A89772B2D}"/>
              </a:ext>
            </a:extLst>
          </p:cNvPr>
          <p:cNvPicPr>
            <a:picLocks noChangeAspect="1"/>
          </p:cNvPicPr>
          <p:nvPr userDrawn="1"/>
        </p:nvPicPr>
        <p:blipFill>
          <a:blip r:embed="rId2"/>
          <a:stretch>
            <a:fillRect/>
          </a:stretch>
        </p:blipFill>
        <p:spPr>
          <a:xfrm>
            <a:off x="4489364" y="-167265"/>
            <a:ext cx="1531047" cy="1531047"/>
          </a:xfrm>
          <a:prstGeom prst="rect">
            <a:avLst/>
          </a:prstGeom>
        </p:spPr>
      </p:pic>
      <p:sp>
        <p:nvSpPr>
          <p:cNvPr id="15" name="TextBox 14">
            <a:extLst>
              <a:ext uri="{FF2B5EF4-FFF2-40B4-BE49-F238E27FC236}">
                <a16:creationId xmlns:a16="http://schemas.microsoft.com/office/drawing/2014/main" id="{41B4813C-C549-44D0-B22D-7E199204EC96}"/>
              </a:ext>
            </a:extLst>
          </p:cNvPr>
          <p:cNvSpPr txBox="1"/>
          <p:nvPr userDrawn="1"/>
        </p:nvSpPr>
        <p:spPr>
          <a:xfrm>
            <a:off x="5628525" y="335459"/>
            <a:ext cx="1867195" cy="461665"/>
          </a:xfrm>
          <a:prstGeom prst="rect">
            <a:avLst/>
          </a:prstGeom>
          <a:noFill/>
        </p:spPr>
        <p:txBody>
          <a:bodyPr wrap="square" rtlCol="0">
            <a:spAutoFit/>
          </a:bodyPr>
          <a:lstStyle/>
          <a:p>
            <a:r>
              <a:rPr lang="it-IT" sz="2400" b="1">
                <a:solidFill>
                  <a:srgbClr val="0079D6"/>
                </a:solidFill>
              </a:rPr>
              <a:t>#datasatpn</a:t>
            </a:r>
          </a:p>
        </p:txBody>
      </p:sp>
      <p:sp>
        <p:nvSpPr>
          <p:cNvPr id="17" name="Rectangle 16">
            <a:extLst>
              <a:ext uri="{FF2B5EF4-FFF2-40B4-BE49-F238E27FC236}">
                <a16:creationId xmlns:a16="http://schemas.microsoft.com/office/drawing/2014/main" id="{D8517178-0D69-4588-B43C-AE64F60755CE}"/>
              </a:ext>
            </a:extLst>
          </p:cNvPr>
          <p:cNvSpPr/>
          <p:nvPr userDrawn="1"/>
        </p:nvSpPr>
        <p:spPr>
          <a:xfrm>
            <a:off x="-1" y="1102863"/>
            <a:ext cx="12192000" cy="17555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t-IT"/>
          </a:p>
        </p:txBody>
      </p:sp>
      <p:sp>
        <p:nvSpPr>
          <p:cNvPr id="18" name="TextBox 17">
            <a:extLst>
              <a:ext uri="{FF2B5EF4-FFF2-40B4-BE49-F238E27FC236}">
                <a16:creationId xmlns:a16="http://schemas.microsoft.com/office/drawing/2014/main" id="{F318F57C-8C38-4540-97F6-90485ECE5448}"/>
              </a:ext>
            </a:extLst>
          </p:cNvPr>
          <p:cNvSpPr txBox="1"/>
          <p:nvPr userDrawn="1"/>
        </p:nvSpPr>
        <p:spPr>
          <a:xfrm>
            <a:off x="5135671" y="2105864"/>
            <a:ext cx="5654700" cy="646331"/>
          </a:xfrm>
          <a:prstGeom prst="rect">
            <a:avLst/>
          </a:prstGeom>
          <a:noFill/>
        </p:spPr>
        <p:txBody>
          <a:bodyPr wrap="square" rtlCol="0">
            <a:spAutoFit/>
          </a:bodyPr>
          <a:lstStyle/>
          <a:p>
            <a:pPr algn="r"/>
            <a:r>
              <a:rPr lang="it-IT" sz="3600">
                <a:solidFill>
                  <a:schemeClr val="bg1"/>
                </a:solidFill>
                <a:latin typeface="Consolas" panose="020B0609020204030204" pitchFamily="49" charset="0"/>
              </a:rPr>
              <a:t>February 27</a:t>
            </a:r>
            <a:r>
              <a:rPr lang="it-IT" sz="3600" baseline="30000">
                <a:solidFill>
                  <a:schemeClr val="bg1"/>
                </a:solidFill>
                <a:latin typeface="Consolas" panose="020B0609020204030204" pitchFamily="49" charset="0"/>
              </a:rPr>
              <a:t>th</a:t>
            </a:r>
            <a:r>
              <a:rPr lang="it-IT" sz="3600">
                <a:solidFill>
                  <a:schemeClr val="bg1"/>
                </a:solidFill>
                <a:latin typeface="Consolas" panose="020B0609020204030204" pitchFamily="49" charset="0"/>
              </a:rPr>
              <a:t>, 2021</a:t>
            </a:r>
          </a:p>
        </p:txBody>
      </p:sp>
      <p:sp>
        <p:nvSpPr>
          <p:cNvPr id="19" name="TextBox 18">
            <a:extLst>
              <a:ext uri="{FF2B5EF4-FFF2-40B4-BE49-F238E27FC236}">
                <a16:creationId xmlns:a16="http://schemas.microsoft.com/office/drawing/2014/main" id="{A894DE81-D1DC-40FC-AE26-16396A5AA034}"/>
              </a:ext>
            </a:extLst>
          </p:cNvPr>
          <p:cNvSpPr txBox="1"/>
          <p:nvPr userDrawn="1"/>
        </p:nvSpPr>
        <p:spPr>
          <a:xfrm>
            <a:off x="-1" y="1197088"/>
            <a:ext cx="12192000" cy="1015663"/>
          </a:xfrm>
          <a:prstGeom prst="rect">
            <a:avLst/>
          </a:prstGeom>
          <a:noFill/>
        </p:spPr>
        <p:txBody>
          <a:bodyPr wrap="square" rtlCol="0">
            <a:spAutoFit/>
          </a:bodyPr>
          <a:lstStyle/>
          <a:p>
            <a:pPr algn="ctr"/>
            <a:r>
              <a:rPr lang="it-IT" sz="6000">
                <a:solidFill>
                  <a:schemeClr val="bg1"/>
                </a:solidFill>
                <a:latin typeface="Fira Code" panose="020B0509050000020004" pitchFamily="49" charset="0"/>
                <a:ea typeface="Fira Code" panose="020B0509050000020004" pitchFamily="49" charset="0"/>
              </a:rPr>
              <a:t>Data Saturday #1</a:t>
            </a:r>
          </a:p>
        </p:txBody>
      </p:sp>
    </p:spTree>
    <p:extLst>
      <p:ext uri="{BB962C8B-B14F-4D97-AF65-F5344CB8AC3E}">
        <p14:creationId xmlns:p14="http://schemas.microsoft.com/office/powerpoint/2010/main" val="126276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217D-BB63-4DE9-9BCE-891A1FBFFA2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3EF8409-5C78-424E-AF51-75285DFD3B32}"/>
              </a:ext>
            </a:extLst>
          </p:cNvPr>
          <p:cNvSpPr>
            <a:spLocks noGrp="1"/>
          </p:cNvSpPr>
          <p:nvPr>
            <p:ph idx="1"/>
          </p:nvPr>
        </p:nvSpPr>
        <p:spPr>
          <a:xfrm>
            <a:off x="838200" y="1825625"/>
            <a:ext cx="10515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29979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23EC-7C36-4CE5-8CCB-2DFA7B493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67D1110F-09CA-4DEF-B3F8-638C4D164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9200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EE14-CCC2-4EC8-B9C5-E99889993D7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38146D3-3B5C-4C18-9DDF-5C1653BB7DBA}"/>
              </a:ext>
            </a:extLst>
          </p:cNvPr>
          <p:cNvSpPr>
            <a:spLocks noGrp="1"/>
          </p:cNvSpPr>
          <p:nvPr>
            <p:ph sz="half" idx="1"/>
          </p:nvPr>
        </p:nvSpPr>
        <p:spPr>
          <a:xfrm>
            <a:off x="838200" y="1825625"/>
            <a:ext cx="5181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89FD7285-5974-4C17-811D-A70BCB732E54}"/>
              </a:ext>
            </a:extLst>
          </p:cNvPr>
          <p:cNvSpPr>
            <a:spLocks noGrp="1"/>
          </p:cNvSpPr>
          <p:nvPr>
            <p:ph sz="half" idx="2"/>
          </p:nvPr>
        </p:nvSpPr>
        <p:spPr>
          <a:xfrm>
            <a:off x="6172200" y="1825625"/>
            <a:ext cx="5181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783449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36E1-8081-45B5-90B7-B8EE6B9220C6}"/>
              </a:ext>
            </a:extLst>
          </p:cNvPr>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212818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710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ite with Shape Photos (2)">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6458602"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 xmlns:ma14="http://schemas.microsoft.com/office/mac/drawingml/2011/main" val="1"/>
            </a:ext>
          </a:extLst>
        </p:spPr>
        <p:txBody>
          <a:bodyPr wrap="square">
            <a:noAutofit/>
          </a:bodyPr>
          <a:lstStyle/>
          <a:p>
            <a:endParaRPr lang="en-US"/>
          </a:p>
        </p:txBody>
      </p:sp>
    </p:spTree>
    <p:extLst>
      <p:ext uri="{BB962C8B-B14F-4D97-AF65-F5344CB8AC3E}">
        <p14:creationId xmlns:p14="http://schemas.microsoft.com/office/powerpoint/2010/main" val="63490919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slideLayout" Target="../slideLayouts/slideLayout2.xml"/><Relationship Id="rId16"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7EBA84-C9EF-477A-8E96-CEBAE8801168}"/>
              </a:ext>
            </a:extLst>
          </p:cNvPr>
          <p:cNvSpPr/>
          <p:nvPr userDrawn="1"/>
        </p:nvSpPr>
        <p:spPr>
          <a:xfrm>
            <a:off x="-13961" y="6218765"/>
            <a:ext cx="12222248" cy="6750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a:extLst>
              <a:ext uri="{FF2B5EF4-FFF2-40B4-BE49-F238E27FC236}">
                <a16:creationId xmlns:a16="http://schemas.microsoft.com/office/drawing/2014/main" id="{4170D8AE-8E69-416B-9756-3292378C9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83F06C6-815E-48B8-A082-2CE777ED3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4" name="Picture 3">
            <a:extLst>
              <a:ext uri="{FF2B5EF4-FFF2-40B4-BE49-F238E27FC236}">
                <a16:creationId xmlns:a16="http://schemas.microsoft.com/office/drawing/2014/main" id="{F04B920A-F0EB-48E9-AFA4-35E781C170D3}"/>
              </a:ext>
            </a:extLst>
          </p:cNvPr>
          <p:cNvPicPr>
            <a:picLocks noChangeAspect="1"/>
          </p:cNvPicPr>
          <p:nvPr userDrawn="1"/>
        </p:nvPicPr>
        <p:blipFill>
          <a:blip r:embed="rId9"/>
          <a:stretch>
            <a:fillRect/>
          </a:stretch>
        </p:blipFill>
        <p:spPr>
          <a:xfrm>
            <a:off x="-167969" y="6297286"/>
            <a:ext cx="2480367" cy="518024"/>
          </a:xfrm>
          <a:prstGeom prst="rect">
            <a:avLst/>
          </a:prstGeom>
        </p:spPr>
      </p:pic>
      <p:pic>
        <p:nvPicPr>
          <p:cNvPr id="5" name="Picture 4">
            <a:extLst>
              <a:ext uri="{FF2B5EF4-FFF2-40B4-BE49-F238E27FC236}">
                <a16:creationId xmlns:a16="http://schemas.microsoft.com/office/drawing/2014/main" id="{35961511-9101-4DAB-843A-371F75DCA88F}"/>
              </a:ext>
            </a:extLst>
          </p:cNvPr>
          <p:cNvPicPr>
            <a:picLocks noChangeAspect="1"/>
          </p:cNvPicPr>
          <p:nvPr userDrawn="1"/>
        </p:nvPicPr>
        <p:blipFill>
          <a:blip r:embed="rId10"/>
          <a:stretch>
            <a:fillRect/>
          </a:stretch>
        </p:blipFill>
        <p:spPr>
          <a:xfrm>
            <a:off x="6399084" y="6331137"/>
            <a:ext cx="1900916" cy="450322"/>
          </a:xfrm>
          <a:prstGeom prst="rect">
            <a:avLst/>
          </a:prstGeom>
        </p:spPr>
      </p:pic>
      <p:pic>
        <p:nvPicPr>
          <p:cNvPr id="6" name="Picture 5">
            <a:extLst>
              <a:ext uri="{FF2B5EF4-FFF2-40B4-BE49-F238E27FC236}">
                <a16:creationId xmlns:a16="http://schemas.microsoft.com/office/drawing/2014/main" id="{DF5BF8C3-B5FA-44FC-A3E4-472438B3C36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115471" y="6109933"/>
            <a:ext cx="892730" cy="892730"/>
          </a:xfrm>
          <a:prstGeom prst="rect">
            <a:avLst/>
          </a:prstGeom>
        </p:spPr>
      </p:pic>
      <p:pic>
        <p:nvPicPr>
          <p:cNvPr id="7" name="Picture 6">
            <a:extLst>
              <a:ext uri="{FF2B5EF4-FFF2-40B4-BE49-F238E27FC236}">
                <a16:creationId xmlns:a16="http://schemas.microsoft.com/office/drawing/2014/main" id="{B99C79D4-C936-4FBD-B548-69B2040E7B6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057228" y="6399105"/>
            <a:ext cx="1609183" cy="314387"/>
          </a:xfrm>
          <a:prstGeom prst="rect">
            <a:avLst/>
          </a:prstGeom>
        </p:spPr>
      </p:pic>
      <p:pic>
        <p:nvPicPr>
          <p:cNvPr id="8" name="Picture 7">
            <a:extLst>
              <a:ext uri="{FF2B5EF4-FFF2-40B4-BE49-F238E27FC236}">
                <a16:creationId xmlns:a16="http://schemas.microsoft.com/office/drawing/2014/main" id="{9C18F6B3-F1A4-4EAD-996F-F4C7A9D7E5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67211" y="6340015"/>
            <a:ext cx="1227519" cy="432567"/>
          </a:xfrm>
          <a:prstGeom prst="rect">
            <a:avLst/>
          </a:prstGeom>
        </p:spPr>
      </p:pic>
      <p:pic>
        <p:nvPicPr>
          <p:cNvPr id="9" name="Graphic 8">
            <a:extLst>
              <a:ext uri="{FF2B5EF4-FFF2-40B4-BE49-F238E27FC236}">
                <a16:creationId xmlns:a16="http://schemas.microsoft.com/office/drawing/2014/main" id="{5EEAFD4C-4CE7-4947-906E-50279AE4DF30}"/>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87084" y="6396332"/>
            <a:ext cx="2325932" cy="319933"/>
          </a:xfrm>
          <a:prstGeom prst="rect">
            <a:avLst/>
          </a:prstGeom>
        </p:spPr>
      </p:pic>
      <p:pic>
        <p:nvPicPr>
          <p:cNvPr id="15" name="Picture 14">
            <a:extLst>
              <a:ext uri="{FF2B5EF4-FFF2-40B4-BE49-F238E27FC236}">
                <a16:creationId xmlns:a16="http://schemas.microsoft.com/office/drawing/2014/main" id="{E0D0486B-29AB-4761-A696-48BB9E41CFE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939624" y="6323300"/>
            <a:ext cx="1527175" cy="465996"/>
          </a:xfrm>
          <a:prstGeom prst="rect">
            <a:avLst/>
          </a:prstGeom>
        </p:spPr>
      </p:pic>
      <p:pic>
        <p:nvPicPr>
          <p:cNvPr id="16" name="Picture 15">
            <a:extLst>
              <a:ext uri="{FF2B5EF4-FFF2-40B4-BE49-F238E27FC236}">
                <a16:creationId xmlns:a16="http://schemas.microsoft.com/office/drawing/2014/main" id="{7E1AE154-A3A2-48AF-98B4-ECA1FDBADF05}"/>
              </a:ext>
            </a:extLst>
          </p:cNvPr>
          <p:cNvPicPr>
            <a:picLocks noChangeAspect="1"/>
          </p:cNvPicPr>
          <p:nvPr userDrawn="1"/>
        </p:nvPicPr>
        <p:blipFill rotWithShape="1">
          <a:blip r:embed="rId17"/>
          <a:srcRect r="51837"/>
          <a:stretch/>
        </p:blipFill>
        <p:spPr>
          <a:xfrm>
            <a:off x="10810332" y="20888"/>
            <a:ext cx="1341275" cy="553538"/>
          </a:xfrm>
          <a:prstGeom prst="rect">
            <a:avLst/>
          </a:prstGeom>
        </p:spPr>
      </p:pic>
    </p:spTree>
    <p:extLst>
      <p:ext uri="{BB962C8B-B14F-4D97-AF65-F5344CB8AC3E}">
        <p14:creationId xmlns:p14="http://schemas.microsoft.com/office/powerpoint/2010/main" val="3222159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3.jpeg"/><Relationship Id="rId11" Type="http://schemas.openxmlformats.org/officeDocument/2006/relationships/image" Target="../media/image87.png"/><Relationship Id="rId5" Type="http://schemas.openxmlformats.org/officeDocument/2006/relationships/image" Target="../media/image82.png"/><Relationship Id="rId10" Type="http://schemas.microsoft.com/office/2007/relationships/hdphoto" Target="../media/hdphoto11.wdp"/><Relationship Id="rId4" Type="http://schemas.openxmlformats.org/officeDocument/2006/relationships/image" Target="../media/image81.png"/><Relationship Id="rId9" Type="http://schemas.openxmlformats.org/officeDocument/2006/relationships/image" Target="../media/image86.pn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4.png"/><Relationship Id="rId21" Type="http://schemas.openxmlformats.org/officeDocument/2006/relationships/image" Target="../media/image38.png"/><Relationship Id="rId7" Type="http://schemas.openxmlformats.org/officeDocument/2006/relationships/image" Target="../media/image27.png"/><Relationship Id="rId12" Type="http://schemas.microsoft.com/office/2007/relationships/hdphoto" Target="../media/hdphoto7.wdp"/><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5.png"/><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image" Target="../media/image45.png"/><Relationship Id="rId10" Type="http://schemas.microsoft.com/office/2007/relationships/hdphoto" Target="../media/hdphoto6.wdp"/><Relationship Id="rId19" Type="http://schemas.openxmlformats.org/officeDocument/2006/relationships/image" Target="../media/image36.png"/><Relationship Id="rId4" Type="http://schemas.microsoft.com/office/2007/relationships/hdphoto" Target="../media/hdphoto4.wdp"/><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3.png"/><Relationship Id="rId7" Type="http://schemas.openxmlformats.org/officeDocument/2006/relationships/image" Target="../media/image50.png"/><Relationship Id="rId12" Type="http://schemas.openxmlformats.org/officeDocument/2006/relationships/image" Target="../media/image46.png"/><Relationship Id="rId17"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2.jpeg"/><Relationship Id="rId19"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51.png"/><Relationship Id="rId1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3.png"/><Relationship Id="rId3" Type="http://schemas.openxmlformats.org/officeDocument/2006/relationships/image" Target="../media/image60.png"/><Relationship Id="rId21" Type="http://schemas.openxmlformats.org/officeDocument/2006/relationships/image" Target="../media/image76.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2.png"/><Relationship Id="rId2" Type="http://schemas.openxmlformats.org/officeDocument/2006/relationships/notesSlide" Target="../notesSlides/notesSlide7.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jpeg"/><Relationship Id="rId5" Type="http://schemas.microsoft.com/office/2007/relationships/hdphoto" Target="../media/hdphoto9.wdp"/><Relationship Id="rId15" Type="http://schemas.microsoft.com/office/2007/relationships/hdphoto" Target="../media/hdphoto10.wdp"/><Relationship Id="rId10" Type="http://schemas.openxmlformats.org/officeDocument/2006/relationships/image" Target="../media/image66.png"/><Relationship Id="rId19" Type="http://schemas.openxmlformats.org/officeDocument/2006/relationships/image" Target="../media/image74.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3" descr="Immagine che contiene fotografia, inpiedi, nero, uomo&#10;&#10;Descrizione generata automaticamente">
            <a:extLst>
              <a:ext uri="{FF2B5EF4-FFF2-40B4-BE49-F238E27FC236}">
                <a16:creationId xmlns:a16="http://schemas.microsoft.com/office/drawing/2014/main" id="{7275209E-52AE-4751-85E7-CAF8478BF02D}"/>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6234" b="4751"/>
          <a:stretch/>
        </p:blipFill>
        <p:spPr>
          <a:xfrm>
            <a:off x="8460771" y="2845836"/>
            <a:ext cx="3731229" cy="3377681"/>
          </a:xfrm>
          <a:prstGeom prst="rect">
            <a:avLst/>
          </a:prstGeom>
        </p:spPr>
      </p:pic>
      <p:sp>
        <p:nvSpPr>
          <p:cNvPr id="4" name="Shape 37">
            <a:extLst>
              <a:ext uri="{FF2B5EF4-FFF2-40B4-BE49-F238E27FC236}">
                <a16:creationId xmlns:a16="http://schemas.microsoft.com/office/drawing/2014/main" id="{B9599FF9-415B-41AA-8A6E-B76AB1DD42CA}"/>
              </a:ext>
            </a:extLst>
          </p:cNvPr>
          <p:cNvSpPr/>
          <p:nvPr/>
        </p:nvSpPr>
        <p:spPr>
          <a:xfrm>
            <a:off x="0" y="2845836"/>
            <a:ext cx="12192000" cy="3377681"/>
          </a:xfrm>
          <a:prstGeom prst="rect">
            <a:avLst/>
          </a:prstGeom>
          <a:solidFill>
            <a:srgbClr val="000000">
              <a:alpha val="50000"/>
            </a:srgbClr>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2" name="Title 1">
            <a:extLst>
              <a:ext uri="{FF2B5EF4-FFF2-40B4-BE49-F238E27FC236}">
                <a16:creationId xmlns:a16="http://schemas.microsoft.com/office/drawing/2014/main" id="{A757FA19-B88F-4E6C-86F2-77006E0C691A}"/>
              </a:ext>
            </a:extLst>
          </p:cNvPr>
          <p:cNvSpPr>
            <a:spLocks noGrp="1"/>
          </p:cNvSpPr>
          <p:nvPr>
            <p:ph type="ctrTitle"/>
          </p:nvPr>
        </p:nvSpPr>
        <p:spPr>
          <a:xfrm>
            <a:off x="497149" y="3256934"/>
            <a:ext cx="7963621" cy="1231924"/>
          </a:xfrm>
        </p:spPr>
        <p:txBody>
          <a:bodyPr>
            <a:normAutofit fontScale="90000"/>
          </a:bodyPr>
          <a:lstStyle/>
          <a:p>
            <a:pPr algn="l"/>
            <a:r>
              <a:rPr lang="en-US" b="1" i="0">
                <a:effectLst/>
                <a:latin typeface="Segoe UI" panose="020B0502040204020203" pitchFamily="34" charset="0"/>
              </a:rPr>
              <a:t>BIG DATA ANALYTICS</a:t>
            </a:r>
            <a:br>
              <a:rPr lang="en-US" b="0" i="0">
                <a:effectLst/>
                <a:latin typeface="Segoe UI" panose="020B0502040204020203" pitchFamily="34" charset="0"/>
              </a:rPr>
            </a:br>
            <a:r>
              <a:rPr lang="en-US" b="0" i="0">
                <a:effectLst/>
                <a:latin typeface="Segoe UI" panose="020B0502040204020203" pitchFamily="34" charset="0"/>
              </a:rPr>
              <a:t>Bring order out of chaos</a:t>
            </a:r>
          </a:p>
        </p:txBody>
      </p:sp>
      <p:sp>
        <p:nvSpPr>
          <p:cNvPr id="3" name="Subtitle 2">
            <a:extLst>
              <a:ext uri="{FF2B5EF4-FFF2-40B4-BE49-F238E27FC236}">
                <a16:creationId xmlns:a16="http://schemas.microsoft.com/office/drawing/2014/main" id="{17D28904-08B7-4852-96B5-3F248FBF1A42}"/>
              </a:ext>
            </a:extLst>
          </p:cNvPr>
          <p:cNvSpPr>
            <a:spLocks noGrp="1"/>
          </p:cNvSpPr>
          <p:nvPr>
            <p:ph type="subTitle" idx="1"/>
          </p:nvPr>
        </p:nvSpPr>
        <p:spPr>
          <a:xfrm>
            <a:off x="1317936" y="4740226"/>
            <a:ext cx="9144000" cy="1231923"/>
          </a:xfrm>
        </p:spPr>
        <p:txBody>
          <a:bodyPr>
            <a:normAutofit fontScale="70000" lnSpcReduction="20000"/>
          </a:bodyPr>
          <a:lstStyle/>
          <a:p>
            <a:r>
              <a:rPr lang="it-IT" dirty="0"/>
              <a:t>Daniele Casson</a:t>
            </a:r>
          </a:p>
          <a:p>
            <a:r>
              <a:rPr lang="it-IT" dirty="0"/>
              <a:t>BA &amp; Solution Architect @ </a:t>
            </a:r>
            <a:r>
              <a:rPr lang="it-IT" dirty="0" err="1"/>
              <a:t>beanTech</a:t>
            </a:r>
            <a:endParaRPr lang="it-IT" dirty="0"/>
          </a:p>
          <a:p>
            <a:endParaRPr lang="it-IT" dirty="0"/>
          </a:p>
          <a:p>
            <a:r>
              <a:rPr lang="it-IT" dirty="0"/>
              <a:t> daniele.casson@beantech.it</a:t>
            </a:r>
          </a:p>
          <a:p>
            <a:endParaRPr lang="it-IT" dirty="0"/>
          </a:p>
        </p:txBody>
      </p:sp>
    </p:spTree>
    <p:extLst>
      <p:ext uri="{BB962C8B-B14F-4D97-AF65-F5344CB8AC3E}">
        <p14:creationId xmlns:p14="http://schemas.microsoft.com/office/powerpoint/2010/main" val="3641753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Related image"/>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t="8009"/>
          <a:stretch/>
        </p:blipFill>
        <p:spPr bwMode="auto">
          <a:xfrm>
            <a:off x="-19667" y="549274"/>
            <a:ext cx="13716000" cy="630872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117">
            <a:extLst>
              <a:ext uri="{FF2B5EF4-FFF2-40B4-BE49-F238E27FC236}">
                <a16:creationId xmlns:a16="http://schemas.microsoft.com/office/drawing/2014/main" id="{5D9E842D-51E9-4721-8E81-E6FE1BD9CDF2}"/>
              </a:ext>
            </a:extLst>
          </p:cNvPr>
          <p:cNvSpPr/>
          <p:nvPr/>
        </p:nvSpPr>
        <p:spPr>
          <a:xfrm>
            <a:off x="-19667" y="549274"/>
            <a:ext cx="12211667" cy="6308726"/>
          </a:xfrm>
          <a:prstGeom prst="rect">
            <a:avLst/>
          </a:prstGeom>
          <a:solidFill>
            <a:srgbClr val="28272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en-US" sz="900" kern="0">
              <a:solidFill>
                <a:srgbClr val="FFFFFF"/>
              </a:solidFill>
              <a:latin typeface="Arial" panose="020B0604020202020204"/>
              <a:sym typeface="Montserrat Light"/>
            </a:endParaRPr>
          </a:p>
        </p:txBody>
      </p:sp>
      <p:sp>
        <p:nvSpPr>
          <p:cNvPr id="21" name="Shape 223">
            <a:extLst>
              <a:ext uri="{FF2B5EF4-FFF2-40B4-BE49-F238E27FC236}">
                <a16:creationId xmlns:a16="http://schemas.microsoft.com/office/drawing/2014/main" id="{6D6A577A-F5C1-45FE-9279-7578478A2050}"/>
              </a:ext>
            </a:extLst>
          </p:cNvPr>
          <p:cNvSpPr/>
          <p:nvPr/>
        </p:nvSpPr>
        <p:spPr>
          <a:xfrm>
            <a:off x="6111113" y="908051"/>
            <a:ext cx="5457000" cy="5400674"/>
          </a:xfrm>
          <a:prstGeom prst="rect">
            <a:avLst/>
          </a:prstGeom>
          <a:ln w="38100">
            <a:solidFill>
              <a:schemeClr val="accent1"/>
            </a:solidFill>
            <a:miter lim="400000"/>
          </a:ln>
        </p:spPr>
        <p:txBody>
          <a:bodyPr lIns="19050" tIns="19050" rIns="19050" bIns="19050" anchor="ctr"/>
          <a:lstStyle/>
          <a:p>
            <a:pPr algn="ctr" defTabSz="412750" hangingPunct="0">
              <a:lnSpc>
                <a:spcPct val="120000"/>
              </a:lnSpc>
              <a:defRPr sz="3000">
                <a:solidFill>
                  <a:srgbClr val="FFFFFF"/>
                </a:solidFill>
                <a:latin typeface="Helvetica Light"/>
                <a:ea typeface="Helvetica Light"/>
                <a:cs typeface="Helvetica Light"/>
                <a:sym typeface="Helvetica Light"/>
              </a:defRPr>
            </a:pPr>
            <a:r>
              <a:rPr lang="it-IT" sz="1500" kern="0">
                <a:solidFill>
                  <a:srgbClr val="FFFFFF"/>
                </a:solidFill>
                <a:latin typeface="Helvetica Light"/>
                <a:sym typeface="Helvetica Light"/>
              </a:rPr>
              <a:t>           </a:t>
            </a:r>
            <a:endParaRPr sz="1500" kern="0">
              <a:solidFill>
                <a:srgbClr val="FFFFFF"/>
              </a:solidFill>
              <a:latin typeface="Helvetica Light"/>
              <a:sym typeface="Helvetica Light"/>
            </a:endParaRPr>
          </a:p>
        </p:txBody>
      </p:sp>
      <p:grpSp>
        <p:nvGrpSpPr>
          <p:cNvPr id="4" name="Gruppo 3">
            <a:extLst>
              <a:ext uri="{FF2B5EF4-FFF2-40B4-BE49-F238E27FC236}">
                <a16:creationId xmlns:a16="http://schemas.microsoft.com/office/drawing/2014/main" id="{117DEDD3-358C-4200-861B-1C170F401EA6}"/>
              </a:ext>
            </a:extLst>
          </p:cNvPr>
          <p:cNvGrpSpPr/>
          <p:nvPr/>
        </p:nvGrpSpPr>
        <p:grpSpPr>
          <a:xfrm>
            <a:off x="6669339" y="1537479"/>
            <a:ext cx="3990962" cy="1124965"/>
            <a:chOff x="4013924" y="2244961"/>
            <a:chExt cx="7981924" cy="2249928"/>
          </a:xfrm>
        </p:grpSpPr>
        <p:sp>
          <p:nvSpPr>
            <p:cNvPr id="30" name="CasellaDiTesto 29">
              <a:extLst>
                <a:ext uri="{FF2B5EF4-FFF2-40B4-BE49-F238E27FC236}">
                  <a16:creationId xmlns:a16="http://schemas.microsoft.com/office/drawing/2014/main" id="{D3080632-3FBE-46F3-ACD0-3F35420CC4B0}"/>
                </a:ext>
              </a:extLst>
            </p:cNvPr>
            <p:cNvSpPr txBox="1"/>
            <p:nvPr/>
          </p:nvSpPr>
          <p:spPr>
            <a:xfrm>
              <a:off x="4029474" y="3046514"/>
              <a:ext cx="2765452" cy="1403461"/>
            </a:xfrm>
            <a:prstGeom prst="rect">
              <a:avLst/>
            </a:prstGeom>
            <a:noFill/>
          </p:spPr>
          <p:txBody>
            <a:bodyPr wrap="square" rtlCol="0">
              <a:spAutoFit/>
            </a:bodyPr>
            <a:lstStyle/>
            <a:p>
              <a:pPr algn="just" defTabSz="412750" hangingPunct="0">
                <a:lnSpc>
                  <a:spcPct val="120000"/>
                </a:lnSpc>
                <a:defRPr/>
              </a:pPr>
              <a:r>
                <a:rPr lang="it-IT" sz="3300" kern="0">
                  <a:solidFill>
                    <a:srgbClr val="FFFFFF"/>
                  </a:solidFill>
                  <a:latin typeface="Gotham Black" panose="02000603040000020004" pitchFamily="2" charset="0"/>
                  <a:sym typeface="Montserrat Light"/>
                </a:rPr>
                <a:t>1146</a:t>
              </a:r>
            </a:p>
          </p:txBody>
        </p:sp>
        <p:sp>
          <p:nvSpPr>
            <p:cNvPr id="31" name="CasellaDiTesto 30">
              <a:extLst>
                <a:ext uri="{FF2B5EF4-FFF2-40B4-BE49-F238E27FC236}">
                  <a16:creationId xmlns:a16="http://schemas.microsoft.com/office/drawing/2014/main" id="{B0B450DF-5625-4E5A-9879-1269DDE1E468}"/>
                </a:ext>
              </a:extLst>
            </p:cNvPr>
            <p:cNvSpPr txBox="1"/>
            <p:nvPr/>
          </p:nvSpPr>
          <p:spPr>
            <a:xfrm>
              <a:off x="4013924" y="2244961"/>
              <a:ext cx="3396968" cy="997195"/>
            </a:xfrm>
            <a:prstGeom prst="rect">
              <a:avLst/>
            </a:prstGeom>
            <a:noFill/>
          </p:spPr>
          <p:txBody>
            <a:bodyPr wrap="square" rtlCol="0">
              <a:spAutoFit/>
            </a:bodyPr>
            <a:lstStyle/>
            <a:p>
              <a:pPr algn="just" defTabSz="412750" hangingPunct="0">
                <a:lnSpc>
                  <a:spcPct val="120000"/>
                </a:lnSpc>
                <a:defRPr/>
              </a:pPr>
              <a:r>
                <a:rPr lang="it-IT" sz="2200" kern="0">
                  <a:solidFill>
                    <a:srgbClr val="009BD9"/>
                  </a:solidFill>
                  <a:latin typeface="DIN Condensed"/>
                  <a:sym typeface="Montserrat Light"/>
                </a:rPr>
                <a:t>COLLABORATORI</a:t>
              </a:r>
            </a:p>
          </p:txBody>
        </p:sp>
        <p:sp>
          <p:nvSpPr>
            <p:cNvPr id="34" name="CasellaDiTesto 33">
              <a:extLst>
                <a:ext uri="{FF2B5EF4-FFF2-40B4-BE49-F238E27FC236}">
                  <a16:creationId xmlns:a16="http://schemas.microsoft.com/office/drawing/2014/main" id="{94A95EBB-217B-44A1-818F-9929313C670B}"/>
                </a:ext>
              </a:extLst>
            </p:cNvPr>
            <p:cNvSpPr txBox="1"/>
            <p:nvPr/>
          </p:nvSpPr>
          <p:spPr>
            <a:xfrm>
              <a:off x="8354472" y="3091428"/>
              <a:ext cx="3641376" cy="1403461"/>
            </a:xfrm>
            <a:prstGeom prst="rect">
              <a:avLst/>
            </a:prstGeom>
            <a:noFill/>
          </p:spPr>
          <p:txBody>
            <a:bodyPr wrap="square" rtlCol="0">
              <a:spAutoFit/>
            </a:bodyPr>
            <a:lstStyle/>
            <a:p>
              <a:pPr algn="just" defTabSz="412750" hangingPunct="0">
                <a:lnSpc>
                  <a:spcPct val="120000"/>
                </a:lnSpc>
                <a:defRPr/>
              </a:pPr>
              <a:r>
                <a:rPr lang="it-IT" sz="3300" kern="0">
                  <a:solidFill>
                    <a:srgbClr val="FFFFFF"/>
                  </a:solidFill>
                  <a:latin typeface="Gotham Black" panose="02000603040000020004" pitchFamily="2" charset="0"/>
                  <a:sym typeface="Montserrat Light"/>
                </a:rPr>
                <a:t>225 ML</a:t>
              </a:r>
            </a:p>
          </p:txBody>
        </p:sp>
        <p:sp>
          <p:nvSpPr>
            <p:cNvPr id="35" name="CasellaDiTesto 34">
              <a:extLst>
                <a:ext uri="{FF2B5EF4-FFF2-40B4-BE49-F238E27FC236}">
                  <a16:creationId xmlns:a16="http://schemas.microsoft.com/office/drawing/2014/main" id="{50A2EA92-220E-4FBE-8DF4-807CD02BABF2}"/>
                </a:ext>
              </a:extLst>
            </p:cNvPr>
            <p:cNvSpPr txBox="1"/>
            <p:nvPr/>
          </p:nvSpPr>
          <p:spPr>
            <a:xfrm>
              <a:off x="8368730" y="2244961"/>
              <a:ext cx="3293874" cy="997195"/>
            </a:xfrm>
            <a:prstGeom prst="rect">
              <a:avLst/>
            </a:prstGeom>
            <a:noFill/>
          </p:spPr>
          <p:txBody>
            <a:bodyPr wrap="square" rtlCol="0">
              <a:spAutoFit/>
            </a:bodyPr>
            <a:lstStyle/>
            <a:p>
              <a:pPr algn="just" defTabSz="412750" hangingPunct="0">
                <a:lnSpc>
                  <a:spcPct val="120000"/>
                </a:lnSpc>
                <a:defRPr/>
              </a:pPr>
              <a:r>
                <a:rPr lang="it-IT" sz="2200" kern="0">
                  <a:solidFill>
                    <a:srgbClr val="009BD9"/>
                  </a:solidFill>
                  <a:latin typeface="DIN Condensed"/>
                  <a:sym typeface="Montserrat Light"/>
                </a:rPr>
                <a:t>FATTURATO 2019</a:t>
              </a:r>
            </a:p>
          </p:txBody>
        </p:sp>
      </p:grpSp>
      <p:sp>
        <p:nvSpPr>
          <p:cNvPr id="2" name="Rettangolo 1">
            <a:extLst>
              <a:ext uri="{FF2B5EF4-FFF2-40B4-BE49-F238E27FC236}">
                <a16:creationId xmlns:a16="http://schemas.microsoft.com/office/drawing/2014/main" id="{F9C73CDA-9406-47BD-A37E-31428AD2BA8E}"/>
              </a:ext>
            </a:extLst>
          </p:cNvPr>
          <p:cNvSpPr/>
          <p:nvPr/>
        </p:nvSpPr>
        <p:spPr>
          <a:xfrm>
            <a:off x="1035847" y="792635"/>
            <a:ext cx="3044423" cy="258532"/>
          </a:xfrm>
          <a:prstGeom prst="rect">
            <a:avLst/>
          </a:prstGeom>
        </p:spPr>
        <p:txBody>
          <a:bodyPr wrap="none">
            <a:spAutoFit/>
          </a:bodyPr>
          <a:lstStyle/>
          <a:p>
            <a:pPr algn="just" defTabSz="412750" hangingPunct="0">
              <a:lnSpc>
                <a:spcPct val="120000"/>
              </a:lnSpc>
            </a:pPr>
            <a:r>
              <a:rPr lang="it-IT" sz="900" kern="0">
                <a:solidFill>
                  <a:srgbClr val="FFFFFF"/>
                </a:solidFill>
                <a:latin typeface="Gotham Book"/>
                <a:ea typeface="Calibri" panose="020F0502020204030204" pitchFamily="34" charset="0"/>
                <a:cs typeface="Times New Roman" panose="02020603050405020304" pitchFamily="18" charset="0"/>
                <a:sym typeface="Montserrat Light"/>
              </a:rPr>
              <a:t>BUSINESS ANALYTICS PER IL MANUFACTURING</a:t>
            </a:r>
            <a:endParaRPr lang="it-IT" sz="900" kern="0">
              <a:solidFill>
                <a:srgbClr val="FFFFFF"/>
              </a:solidFill>
              <a:latin typeface="Gotham Bold" panose="02000803030000020004" pitchFamily="2" charset="0"/>
              <a:ea typeface="Calibri" panose="020F0502020204030204" pitchFamily="34" charset="0"/>
              <a:cs typeface="Times New Roman" panose="02020603050405020304" pitchFamily="18" charset="0"/>
              <a:sym typeface="Montserrat Light"/>
            </a:endParaRPr>
          </a:p>
        </p:txBody>
      </p:sp>
      <p:sp>
        <p:nvSpPr>
          <p:cNvPr id="18" name="Rectangle 1">
            <a:extLst>
              <a:ext uri="{FF2B5EF4-FFF2-40B4-BE49-F238E27FC236}">
                <a16:creationId xmlns:a16="http://schemas.microsoft.com/office/drawing/2014/main" id="{BA0FE6FD-D8AB-4C22-8A6E-B919A80A3024}"/>
              </a:ext>
            </a:extLst>
          </p:cNvPr>
          <p:cNvSpPr/>
          <p:nvPr/>
        </p:nvSpPr>
        <p:spPr>
          <a:xfrm>
            <a:off x="875507" y="3069450"/>
            <a:ext cx="4410597" cy="2296013"/>
          </a:xfrm>
          <a:prstGeom prst="rect">
            <a:avLst/>
          </a:prstGeom>
          <a:noFill/>
          <a:effectLst>
            <a:softEdge rad="63500"/>
          </a:effectLst>
        </p:spPr>
        <p:txBody>
          <a:bodyPr wrap="square">
            <a:spAutoFit/>
          </a:bodyPr>
          <a:lstStyle/>
          <a:p>
            <a:pPr defTabSz="412750" hangingPunct="0">
              <a:lnSpc>
                <a:spcPct val="120000"/>
              </a:lnSpc>
            </a:pPr>
            <a:r>
              <a:rPr lang="it-IT" sz="1000" i="1" kern="0">
                <a:solidFill>
                  <a:srgbClr val="FFFFFF"/>
                </a:solidFill>
                <a:latin typeface="Gotham Light" panose="02000603030000020004" pitchFamily="2" charset="0"/>
                <a:sym typeface="Montserrat Light"/>
              </a:rPr>
              <a:t>Considerata la complessità e pericolosità del processo di trasformazione dei metalli, in Danieli Automation DIGI&amp;MET puntiamo a soluzioni che prevedano alte prestazioni nella massima affidabilità. Ed è per questo che il rilascio di ciascuna applicazione prevede lunghi periodi di test che assicurino la perfetta aderenza ai nostri standard. E’ nel pieno rispetto di questi principi che quella di </a:t>
            </a:r>
            <a:r>
              <a:rPr lang="it-IT" sz="1000" i="1" kern="0" err="1">
                <a:solidFill>
                  <a:srgbClr val="FFFFFF"/>
                </a:solidFill>
                <a:latin typeface="Gotham Light" panose="02000603030000020004" pitchFamily="2" charset="0"/>
                <a:sym typeface="Montserrat Light"/>
              </a:rPr>
              <a:t>beanTech</a:t>
            </a:r>
            <a:r>
              <a:rPr lang="it-IT" sz="1000" i="1" kern="0">
                <a:solidFill>
                  <a:srgbClr val="FFFFFF"/>
                </a:solidFill>
                <a:latin typeface="Gotham Light" panose="02000603030000020004" pitchFamily="2" charset="0"/>
                <a:sym typeface="Montserrat Light"/>
              </a:rPr>
              <a:t> rappresenta una </a:t>
            </a:r>
            <a:r>
              <a:rPr lang="it-IT" sz="1000" b="1" i="1" kern="0">
                <a:solidFill>
                  <a:srgbClr val="FFFFFF"/>
                </a:solidFill>
                <a:latin typeface="Gotham Light" panose="02000603030000020004" pitchFamily="2" charset="0"/>
                <a:sym typeface="Montserrat Light"/>
              </a:rPr>
              <a:t>piattaforma all’avanguardia per il monitoraggio e il miglioramento continuo </a:t>
            </a:r>
            <a:r>
              <a:rPr lang="it-IT" sz="1000" i="1" kern="0">
                <a:solidFill>
                  <a:srgbClr val="FFFFFF"/>
                </a:solidFill>
                <a:latin typeface="Gotham Light" panose="02000603030000020004" pitchFamily="2" charset="0"/>
                <a:sym typeface="Montserrat Light"/>
              </a:rPr>
              <a:t>dell’intero processo produttivo e qualitativo di fabbricazione dei metalli e dell’acciaio in particolare. In ottemperanza al paradigma Industry 4.0, la </a:t>
            </a:r>
            <a:r>
              <a:rPr lang="it-IT" sz="1000" i="1" u="sng" kern="0" err="1">
                <a:solidFill>
                  <a:srgbClr val="FFFFFF"/>
                </a:solidFill>
                <a:latin typeface="Gotham Light" panose="02000603030000020004" pitchFamily="2" charset="0"/>
                <a:sym typeface="Montserrat Light"/>
              </a:rPr>
              <a:t>piattaformaha</a:t>
            </a:r>
            <a:r>
              <a:rPr lang="it-IT" sz="1000" i="1" kern="0">
                <a:solidFill>
                  <a:srgbClr val="FFFFFF"/>
                </a:solidFill>
                <a:latin typeface="Gotham Light" panose="02000603030000020004" pitchFamily="2" charset="0"/>
                <a:sym typeface="Montserrat Light"/>
              </a:rPr>
              <a:t> il compito di raccogliere, </a:t>
            </a:r>
            <a:r>
              <a:rPr lang="it-IT" sz="1000" b="1" i="1" kern="0">
                <a:solidFill>
                  <a:srgbClr val="FFFFFF"/>
                </a:solidFill>
                <a:latin typeface="Gotham Light" panose="02000603030000020004" pitchFamily="2" charset="0"/>
                <a:sym typeface="Montserrat Light"/>
              </a:rPr>
              <a:t>normalizzare e valorizzare enormi quantità di dati</a:t>
            </a:r>
            <a:r>
              <a:rPr lang="it-IT" sz="1000" i="1" kern="0">
                <a:solidFill>
                  <a:srgbClr val="FFFFFF"/>
                </a:solidFill>
                <a:latin typeface="Gotham Light" panose="02000603030000020004" pitchFamily="2" charset="0"/>
                <a:sym typeface="Montserrat Light"/>
              </a:rPr>
              <a:t> in assoluta </a:t>
            </a:r>
            <a:r>
              <a:rPr lang="it-IT" sz="1000" b="1" i="1" kern="0">
                <a:solidFill>
                  <a:srgbClr val="FFFFFF"/>
                </a:solidFill>
                <a:latin typeface="Gotham Light" panose="02000603030000020004" pitchFamily="2" charset="0"/>
                <a:sym typeface="Montserrat Light"/>
              </a:rPr>
              <a:t>affidabilità</a:t>
            </a:r>
            <a:r>
              <a:rPr lang="it-IT" sz="1000" i="1" kern="0">
                <a:solidFill>
                  <a:srgbClr val="FFFFFF"/>
                </a:solidFill>
                <a:latin typeface="Gotham Light" panose="02000603030000020004" pitchFamily="2" charset="0"/>
                <a:sym typeface="Montserrat Light"/>
              </a:rPr>
              <a:t> e con </a:t>
            </a:r>
            <a:r>
              <a:rPr lang="it-IT" sz="1000" b="1" i="1" kern="0">
                <a:solidFill>
                  <a:srgbClr val="FFFFFF"/>
                </a:solidFill>
                <a:latin typeface="Gotham Light" panose="02000603030000020004" pitchFamily="2" charset="0"/>
                <a:sym typeface="Montserrat Light"/>
              </a:rPr>
              <a:t>prestazioni</a:t>
            </a:r>
            <a:r>
              <a:rPr lang="it-IT" sz="1000" i="1" kern="0">
                <a:solidFill>
                  <a:srgbClr val="FFFFFF"/>
                </a:solidFill>
                <a:latin typeface="Gotham Light" panose="02000603030000020004" pitchFamily="2" charset="0"/>
                <a:sym typeface="Montserrat Light"/>
              </a:rPr>
              <a:t> di riferimento per il mercato. La collaborazione Danieli Automation DIGI&amp;MET - </a:t>
            </a:r>
            <a:r>
              <a:rPr lang="it-IT" sz="1000" i="1" kern="0" err="1">
                <a:solidFill>
                  <a:srgbClr val="FFFFFF"/>
                </a:solidFill>
                <a:latin typeface="Gotham Light" panose="02000603030000020004" pitchFamily="2" charset="0"/>
                <a:sym typeface="Montserrat Light"/>
              </a:rPr>
              <a:t>beanTech</a:t>
            </a:r>
            <a:r>
              <a:rPr lang="it-IT" sz="1000" i="1" kern="0">
                <a:solidFill>
                  <a:srgbClr val="FFFFFF"/>
                </a:solidFill>
                <a:latin typeface="Gotham Light" panose="02000603030000020004" pitchFamily="2" charset="0"/>
                <a:sym typeface="Montserrat Light"/>
              </a:rPr>
              <a:t> è riuscita nella concretezza a </a:t>
            </a:r>
            <a:r>
              <a:rPr lang="it-IT" sz="1000" b="1" i="1" kern="0">
                <a:solidFill>
                  <a:srgbClr val="FFFFFF"/>
                </a:solidFill>
                <a:latin typeface="Gotham Light" panose="02000603030000020004" pitchFamily="2" charset="0"/>
                <a:sym typeface="Montserrat Light"/>
              </a:rPr>
              <a:t>dare valore ai dati</a:t>
            </a:r>
            <a:r>
              <a:rPr lang="it-IT" sz="1000" i="1" kern="0">
                <a:solidFill>
                  <a:srgbClr val="FFFFFF"/>
                </a:solidFill>
                <a:latin typeface="Gotham Light" panose="02000603030000020004" pitchFamily="2" charset="0"/>
                <a:sym typeface="Montserrat Light"/>
              </a:rPr>
              <a:t>.</a:t>
            </a:r>
            <a:endParaRPr lang="it-IT" sz="1400" i="1" kern="0">
              <a:solidFill>
                <a:srgbClr val="FFFFFF"/>
              </a:solidFill>
              <a:latin typeface="Gotham Light" panose="02000603030000020004" pitchFamily="2" charset="0"/>
              <a:sym typeface="Montserrat Light"/>
            </a:endParaRPr>
          </a:p>
        </p:txBody>
      </p:sp>
      <p:sp>
        <p:nvSpPr>
          <p:cNvPr id="20" name="CasellaDiTesto 19">
            <a:extLst>
              <a:ext uri="{FF2B5EF4-FFF2-40B4-BE49-F238E27FC236}">
                <a16:creationId xmlns:a16="http://schemas.microsoft.com/office/drawing/2014/main" id="{B4E8BF49-77D1-41A6-9AAF-FD07AE85657E}"/>
              </a:ext>
            </a:extLst>
          </p:cNvPr>
          <p:cNvSpPr txBox="1"/>
          <p:nvPr/>
        </p:nvSpPr>
        <p:spPr>
          <a:xfrm>
            <a:off x="2584562" y="2504613"/>
            <a:ext cx="786809" cy="1089529"/>
          </a:xfrm>
          <a:prstGeom prst="rect">
            <a:avLst/>
          </a:prstGeom>
          <a:noFill/>
        </p:spPr>
        <p:txBody>
          <a:bodyPr wrap="square" rtlCol="0">
            <a:spAutoFit/>
          </a:bodyPr>
          <a:lstStyle/>
          <a:p>
            <a:pPr algn="just" defTabSz="412750" hangingPunct="0">
              <a:lnSpc>
                <a:spcPct val="120000"/>
              </a:lnSpc>
            </a:pPr>
            <a:r>
              <a:rPr lang="it-IT" sz="5400" kern="0">
                <a:solidFill>
                  <a:srgbClr val="009BD9"/>
                </a:solidFill>
                <a:latin typeface="Gotham Bold" panose="02000803030000020004" pitchFamily="2" charset="0"/>
                <a:cs typeface="Aharoni" panose="02010803020104030203" pitchFamily="2" charset="-79"/>
                <a:sym typeface="Montserrat Light"/>
              </a:rPr>
              <a:t>‘‘</a:t>
            </a:r>
          </a:p>
        </p:txBody>
      </p:sp>
      <p:sp>
        <p:nvSpPr>
          <p:cNvPr id="23" name="Rettangolo 22">
            <a:extLst>
              <a:ext uri="{FF2B5EF4-FFF2-40B4-BE49-F238E27FC236}">
                <a16:creationId xmlns:a16="http://schemas.microsoft.com/office/drawing/2014/main" id="{CF464F71-321D-43A6-98FB-67573B17F8DD}"/>
              </a:ext>
            </a:extLst>
          </p:cNvPr>
          <p:cNvSpPr/>
          <p:nvPr/>
        </p:nvSpPr>
        <p:spPr>
          <a:xfrm>
            <a:off x="2635128" y="5414706"/>
            <a:ext cx="685675" cy="1089529"/>
          </a:xfrm>
          <a:prstGeom prst="rect">
            <a:avLst/>
          </a:prstGeom>
        </p:spPr>
        <p:txBody>
          <a:bodyPr wrap="square">
            <a:spAutoFit/>
          </a:bodyPr>
          <a:lstStyle/>
          <a:p>
            <a:pPr algn="just" defTabSz="412750" hangingPunct="0">
              <a:lnSpc>
                <a:spcPct val="120000"/>
              </a:lnSpc>
            </a:pPr>
            <a:r>
              <a:rPr lang="it-IT" sz="5400" kern="0">
                <a:solidFill>
                  <a:srgbClr val="009BD9"/>
                </a:solidFill>
                <a:latin typeface="Gotham Bold" panose="02000803030000020004" pitchFamily="2" charset="0"/>
                <a:cs typeface="Aharoni" panose="02010803020104030203" pitchFamily="2" charset="-79"/>
                <a:sym typeface="Montserrat Light"/>
              </a:rPr>
              <a:t>’’</a:t>
            </a:r>
            <a:endParaRPr lang="it-IT" sz="5400" kern="0">
              <a:solidFill>
                <a:srgbClr val="009BD9"/>
              </a:solidFill>
              <a:latin typeface="Gotham Book"/>
              <a:sym typeface="Montserrat Light"/>
            </a:endParaRPr>
          </a:p>
        </p:txBody>
      </p:sp>
      <p:sp>
        <p:nvSpPr>
          <p:cNvPr id="24" name="Rettangolo 23">
            <a:extLst>
              <a:ext uri="{FF2B5EF4-FFF2-40B4-BE49-F238E27FC236}">
                <a16:creationId xmlns:a16="http://schemas.microsoft.com/office/drawing/2014/main" id="{5BE7B923-49A9-444E-9514-612AC9BD75B6}"/>
              </a:ext>
            </a:extLst>
          </p:cNvPr>
          <p:cNvSpPr/>
          <p:nvPr/>
        </p:nvSpPr>
        <p:spPr>
          <a:xfrm>
            <a:off x="6606336" y="3066643"/>
            <a:ext cx="5029117" cy="258532"/>
          </a:xfrm>
          <a:prstGeom prst="rect">
            <a:avLst/>
          </a:prstGeom>
        </p:spPr>
        <p:txBody>
          <a:bodyPr wrap="square">
            <a:spAutoFit/>
          </a:bodyPr>
          <a:lstStyle/>
          <a:p>
            <a:pPr marL="92075" algn="just" defTabSz="412750" hangingPunct="0">
              <a:lnSpc>
                <a:spcPct val="120000"/>
              </a:lnSpc>
            </a:pPr>
            <a:r>
              <a:rPr lang="it-IT" sz="900" kern="0">
                <a:solidFill>
                  <a:srgbClr val="FFFFFF"/>
                </a:solidFill>
                <a:latin typeface="Gotham Light" panose="02000603030000020004" pitchFamily="2" charset="0"/>
                <a:sym typeface="Montserrat Light"/>
              </a:rPr>
              <a:t>Italia, Slovenia, Croazia, Tailandia, Cina, USA, India</a:t>
            </a:r>
          </a:p>
        </p:txBody>
      </p:sp>
      <p:sp>
        <p:nvSpPr>
          <p:cNvPr id="26" name="CasellaDiTesto 25">
            <a:extLst>
              <a:ext uri="{FF2B5EF4-FFF2-40B4-BE49-F238E27FC236}">
                <a16:creationId xmlns:a16="http://schemas.microsoft.com/office/drawing/2014/main" id="{C143BE50-F8A9-4EF5-805A-BF118424544C}"/>
              </a:ext>
            </a:extLst>
          </p:cNvPr>
          <p:cNvSpPr txBox="1"/>
          <p:nvPr/>
        </p:nvSpPr>
        <p:spPr>
          <a:xfrm>
            <a:off x="6669340" y="2684730"/>
            <a:ext cx="1963673" cy="498598"/>
          </a:xfrm>
          <a:prstGeom prst="rect">
            <a:avLst/>
          </a:prstGeom>
          <a:noFill/>
        </p:spPr>
        <p:txBody>
          <a:bodyPr wrap="square" rtlCol="0">
            <a:spAutoFit/>
          </a:bodyPr>
          <a:lstStyle/>
          <a:p>
            <a:pPr algn="just" defTabSz="412750" hangingPunct="0">
              <a:lnSpc>
                <a:spcPct val="120000"/>
              </a:lnSpc>
            </a:pPr>
            <a:r>
              <a:rPr lang="it-IT" sz="2200" kern="0">
                <a:solidFill>
                  <a:srgbClr val="009BD9"/>
                </a:solidFill>
                <a:latin typeface="DIN Condensed"/>
                <a:sym typeface="Montserrat Light"/>
              </a:rPr>
              <a:t>PAESI</a:t>
            </a:r>
          </a:p>
        </p:txBody>
      </p:sp>
      <p:sp>
        <p:nvSpPr>
          <p:cNvPr id="19" name="Rettangolo 18">
            <a:extLst>
              <a:ext uri="{FF2B5EF4-FFF2-40B4-BE49-F238E27FC236}">
                <a16:creationId xmlns:a16="http://schemas.microsoft.com/office/drawing/2014/main" id="{53DDB099-1137-40BE-AAAB-DEF4DB0E70C4}"/>
              </a:ext>
            </a:extLst>
          </p:cNvPr>
          <p:cNvSpPr/>
          <p:nvPr/>
        </p:nvSpPr>
        <p:spPr>
          <a:xfrm>
            <a:off x="6601138" y="4324584"/>
            <a:ext cx="4657413" cy="1089529"/>
          </a:xfrm>
          <a:prstGeom prst="rect">
            <a:avLst/>
          </a:prstGeom>
        </p:spPr>
        <p:txBody>
          <a:bodyPr wrap="square">
            <a:spAutoFit/>
          </a:bodyPr>
          <a:lstStyle/>
          <a:p>
            <a:pPr algn="just" defTabSz="412750" hangingPunct="0">
              <a:lnSpc>
                <a:spcPct val="120000"/>
              </a:lnSpc>
            </a:pPr>
            <a:r>
              <a:rPr lang="it-IT" sz="900" kern="0">
                <a:solidFill>
                  <a:srgbClr val="FFFFFF"/>
                </a:solidFill>
                <a:latin typeface="Gotham Light" panose="02000603030000020004" pitchFamily="2" charset="0"/>
                <a:sym typeface="Montserrat Light"/>
              </a:rPr>
              <a:t>Sviluppare una piattaforma verticale per l’industria siderurgica, strutturata per </a:t>
            </a:r>
            <a:r>
              <a:rPr lang="it-IT" sz="900" b="1" kern="0">
                <a:solidFill>
                  <a:srgbClr val="FFFFFF"/>
                </a:solidFill>
                <a:latin typeface="Gotham Light" panose="02000603030000020004" pitchFamily="2" charset="0"/>
                <a:sym typeface="Montserrat Light"/>
              </a:rPr>
              <a:t>raccogliere</a:t>
            </a:r>
            <a:r>
              <a:rPr lang="it-IT" sz="900" kern="0">
                <a:solidFill>
                  <a:srgbClr val="FFFFFF"/>
                </a:solidFill>
                <a:latin typeface="Gotham Light" panose="02000603030000020004" pitchFamily="2" charset="0"/>
                <a:sym typeface="Montserrat Light"/>
              </a:rPr>
              <a:t>, </a:t>
            </a:r>
            <a:r>
              <a:rPr lang="it-IT" sz="900" b="1" kern="0">
                <a:solidFill>
                  <a:srgbClr val="FFFFFF"/>
                </a:solidFill>
                <a:latin typeface="Gotham Light" panose="02000603030000020004" pitchFamily="2" charset="0"/>
                <a:sym typeface="Montserrat Light"/>
              </a:rPr>
              <a:t>analizzare ed elaborare i dati di processo</a:t>
            </a:r>
            <a:r>
              <a:rPr lang="it-IT" sz="900" kern="0">
                <a:solidFill>
                  <a:srgbClr val="FFFFFF"/>
                </a:solidFill>
                <a:latin typeface="Gotham Light" panose="02000603030000020004" pitchFamily="2" charset="0"/>
                <a:sym typeface="Montserrat Light"/>
              </a:rPr>
              <a:t> e quelli di business, focalizzando l’attenzione sull’intero ciclo di produzione, partendo dall’acquisizione dell’ordine fino alla consegna, attraverso tutte le fasi di trasformazione della materia prima in prodotto finito. Una soluzione all’avanguardia, che abbraccia la filosofia </a:t>
            </a:r>
            <a:r>
              <a:rPr lang="it-IT" sz="900" b="1" kern="0" err="1">
                <a:solidFill>
                  <a:srgbClr val="FFFFFF"/>
                </a:solidFill>
                <a:latin typeface="Gotham Light" panose="02000603030000020004" pitchFamily="2" charset="0"/>
                <a:sym typeface="Montserrat Light"/>
              </a:rPr>
              <a:t>Measure</a:t>
            </a:r>
            <a:r>
              <a:rPr lang="it-IT" sz="900" b="1" kern="0">
                <a:solidFill>
                  <a:srgbClr val="FFFFFF"/>
                </a:solidFill>
                <a:latin typeface="Gotham Light" panose="02000603030000020004" pitchFamily="2" charset="0"/>
                <a:sym typeface="Montserrat Light"/>
              </a:rPr>
              <a:t> – Gain </a:t>
            </a:r>
            <a:r>
              <a:rPr lang="it-IT" sz="900" b="1" kern="0" err="1">
                <a:solidFill>
                  <a:srgbClr val="FFFFFF"/>
                </a:solidFill>
                <a:latin typeface="Gotham Light" panose="02000603030000020004" pitchFamily="2" charset="0"/>
                <a:sym typeface="Montserrat Light"/>
              </a:rPr>
              <a:t>Insights</a:t>
            </a:r>
            <a:r>
              <a:rPr lang="it-IT" sz="900" b="1" kern="0">
                <a:solidFill>
                  <a:srgbClr val="FFFFFF"/>
                </a:solidFill>
                <a:latin typeface="Gotham Light" panose="02000603030000020004" pitchFamily="2" charset="0"/>
                <a:sym typeface="Montserrat Light"/>
              </a:rPr>
              <a:t> – </a:t>
            </a:r>
            <a:r>
              <a:rPr lang="it-IT" sz="900" b="1" kern="0" err="1">
                <a:solidFill>
                  <a:srgbClr val="FFFFFF"/>
                </a:solidFill>
                <a:latin typeface="Gotham Light" panose="02000603030000020004" pitchFamily="2" charset="0"/>
                <a:sym typeface="Montserrat Light"/>
              </a:rPr>
              <a:t>Improve</a:t>
            </a:r>
            <a:r>
              <a:rPr lang="it-IT" sz="900" kern="0">
                <a:solidFill>
                  <a:srgbClr val="FFFFFF"/>
                </a:solidFill>
                <a:latin typeface="Gotham Light" panose="02000603030000020004" pitchFamily="2" charset="0"/>
                <a:sym typeface="Montserrat Light"/>
              </a:rPr>
              <a:t>.</a:t>
            </a:r>
          </a:p>
        </p:txBody>
      </p:sp>
      <p:sp>
        <p:nvSpPr>
          <p:cNvPr id="22" name="CasellaDiTesto 21">
            <a:extLst>
              <a:ext uri="{FF2B5EF4-FFF2-40B4-BE49-F238E27FC236}">
                <a16:creationId xmlns:a16="http://schemas.microsoft.com/office/drawing/2014/main" id="{CC1DB236-0AD4-461F-A5BF-4690ABB37311}"/>
              </a:ext>
            </a:extLst>
          </p:cNvPr>
          <p:cNvSpPr txBox="1"/>
          <p:nvPr/>
        </p:nvSpPr>
        <p:spPr>
          <a:xfrm>
            <a:off x="6669340" y="3866918"/>
            <a:ext cx="1963673" cy="498598"/>
          </a:xfrm>
          <a:prstGeom prst="rect">
            <a:avLst/>
          </a:prstGeom>
          <a:noFill/>
        </p:spPr>
        <p:txBody>
          <a:bodyPr wrap="square" rtlCol="0">
            <a:spAutoFit/>
          </a:bodyPr>
          <a:lstStyle/>
          <a:p>
            <a:pPr algn="just" defTabSz="412750" hangingPunct="0">
              <a:lnSpc>
                <a:spcPct val="120000"/>
              </a:lnSpc>
            </a:pPr>
            <a:r>
              <a:rPr lang="it-IT" sz="2200" kern="0">
                <a:solidFill>
                  <a:srgbClr val="009BD9"/>
                </a:solidFill>
                <a:latin typeface="DIN Condensed"/>
                <a:sym typeface="Montserrat Light"/>
              </a:rPr>
              <a:t>ESIGENZA</a:t>
            </a:r>
          </a:p>
        </p:txBody>
      </p:sp>
      <p:pic>
        <p:nvPicPr>
          <p:cNvPr id="3" name="Immagine 2"/>
          <p:cNvPicPr>
            <a:picLocks noChangeAspect="1"/>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1298772" y="1183255"/>
            <a:ext cx="3193106" cy="502671"/>
          </a:xfrm>
          <a:prstGeom prst="rect">
            <a:avLst/>
          </a:prstGeom>
        </p:spPr>
      </p:pic>
    </p:spTree>
    <p:extLst>
      <p:ext uri="{BB962C8B-B14F-4D97-AF65-F5344CB8AC3E}">
        <p14:creationId xmlns:p14="http://schemas.microsoft.com/office/powerpoint/2010/main" val="425169392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8"/>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037" t="9314" r="43060" b="10118"/>
          <a:stretch/>
        </p:blipFill>
        <p:spPr>
          <a:xfrm flipH="1">
            <a:off x="6390785" y="638927"/>
            <a:ext cx="5810249" cy="5526742"/>
          </a:xfrm>
          <a:prstGeom prst="rect">
            <a:avLst/>
          </a:prstGeom>
        </p:spPr>
      </p:pic>
      <p:sp>
        <p:nvSpPr>
          <p:cNvPr id="62" name="Shape 37">
            <a:extLst>
              <a:ext uri="{FF2B5EF4-FFF2-40B4-BE49-F238E27FC236}">
                <a16:creationId xmlns:a16="http://schemas.microsoft.com/office/drawing/2014/main" id="{952855A4-29A5-4C28-B8B6-57C1EA15D803}"/>
              </a:ext>
            </a:extLst>
          </p:cNvPr>
          <p:cNvSpPr/>
          <p:nvPr/>
        </p:nvSpPr>
        <p:spPr>
          <a:xfrm>
            <a:off x="6381750" y="638927"/>
            <a:ext cx="5810250" cy="5526742"/>
          </a:xfrm>
          <a:prstGeom prst="rect">
            <a:avLst/>
          </a:prstGeom>
          <a:solidFill>
            <a:srgbClr val="282727">
              <a:alpha val="83137"/>
            </a:srgbClr>
          </a:solidFill>
          <a:ln w="3175">
            <a:solidFill>
              <a:srgbClr val="000000">
                <a:alpha val="60000"/>
              </a:srgbClr>
            </a:solidFill>
            <a:miter lim="400000"/>
          </a:ln>
        </p:spPr>
        <p:txBody>
          <a:bodyPr lIns="19050" tIns="19050" rIns="19050" bIns="19050" anchor="ct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sp>
        <p:nvSpPr>
          <p:cNvPr id="18" name="Shape 69">
            <a:extLst>
              <a:ext uri="{FF2B5EF4-FFF2-40B4-BE49-F238E27FC236}">
                <a16:creationId xmlns:a16="http://schemas.microsoft.com/office/drawing/2014/main" id="{3947FE77-E231-43DF-A3D0-B3C14381E64D}"/>
              </a:ext>
            </a:extLst>
          </p:cNvPr>
          <p:cNvSpPr/>
          <p:nvPr/>
        </p:nvSpPr>
        <p:spPr>
          <a:xfrm>
            <a:off x="516213" y="1969698"/>
            <a:ext cx="4385420" cy="609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just" defTabSz="412750" hangingPunct="0">
              <a:lnSpc>
                <a:spcPct val="120000"/>
              </a:lnSpc>
              <a:defRPr/>
            </a:pPr>
            <a:endParaRPr sz="1400" kern="0">
              <a:solidFill>
                <a:srgbClr val="F9F7FF"/>
              </a:solidFill>
              <a:latin typeface="Gotham Book"/>
              <a:sym typeface="Montserrat Light"/>
            </a:endParaRPr>
          </a:p>
        </p:txBody>
      </p:sp>
      <p:grpSp>
        <p:nvGrpSpPr>
          <p:cNvPr id="23" name="Group 9260">
            <a:extLst>
              <a:ext uri="{FF2B5EF4-FFF2-40B4-BE49-F238E27FC236}">
                <a16:creationId xmlns:a16="http://schemas.microsoft.com/office/drawing/2014/main" id="{DE8FB94F-8035-43B7-AF55-DEC487157254}"/>
              </a:ext>
            </a:extLst>
          </p:cNvPr>
          <p:cNvGrpSpPr/>
          <p:nvPr/>
        </p:nvGrpSpPr>
        <p:grpSpPr>
          <a:xfrm>
            <a:off x="591367" y="3352541"/>
            <a:ext cx="4708666" cy="555537"/>
            <a:chOff x="41149" y="3257594"/>
            <a:chExt cx="9417316" cy="1111071"/>
          </a:xfrm>
        </p:grpSpPr>
        <p:grpSp>
          <p:nvGrpSpPr>
            <p:cNvPr id="37" name="Group 9258">
              <a:extLst>
                <a:ext uri="{FF2B5EF4-FFF2-40B4-BE49-F238E27FC236}">
                  <a16:creationId xmlns:a16="http://schemas.microsoft.com/office/drawing/2014/main" id="{F5FD448D-7E6E-45B8-984B-DECF46B4DABD}"/>
                </a:ext>
              </a:extLst>
            </p:cNvPr>
            <p:cNvGrpSpPr/>
            <p:nvPr/>
          </p:nvGrpSpPr>
          <p:grpSpPr>
            <a:xfrm rot="10800000">
              <a:off x="41149" y="3332440"/>
              <a:ext cx="607909" cy="607910"/>
              <a:chOff x="0" y="-3332432"/>
              <a:chExt cx="607907" cy="607908"/>
            </a:xfrm>
          </p:grpSpPr>
          <p:sp>
            <p:nvSpPr>
              <p:cNvPr id="39" name="Shape 9256">
                <a:extLst>
                  <a:ext uri="{FF2B5EF4-FFF2-40B4-BE49-F238E27FC236}">
                    <a16:creationId xmlns:a16="http://schemas.microsoft.com/office/drawing/2014/main" id="{0A353BDC-7DAA-4F90-B6DF-2E72821DB3FC}"/>
                  </a:ext>
                </a:extLst>
              </p:cNvPr>
              <p:cNvSpPr/>
              <p:nvPr/>
            </p:nvSpPr>
            <p:spPr>
              <a:xfrm>
                <a:off x="0" y="-3332432"/>
                <a:ext cx="607907"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sp>
            <p:nvSpPr>
              <p:cNvPr id="40" name="Shape 9257">
                <a:extLst>
                  <a:ext uri="{FF2B5EF4-FFF2-40B4-BE49-F238E27FC236}">
                    <a16:creationId xmlns:a16="http://schemas.microsoft.com/office/drawing/2014/main" id="{AA2655BC-919B-441E-81C4-47213F3DFA88}"/>
                  </a:ext>
                </a:extLst>
              </p:cNvPr>
              <p:cNvSpPr/>
              <p:nvPr/>
            </p:nvSpPr>
            <p:spPr>
              <a:xfrm rot="10800000">
                <a:off x="239133" y="-3134275"/>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algn="just" defTabSz="457200" hangingPunct="0">
                  <a:lnSpc>
                    <a:spcPct val="120000"/>
                  </a:lnSpc>
                  <a:defRPr sz="1800">
                    <a:solidFill>
                      <a:srgbClr val="000000"/>
                    </a:solidFill>
                    <a:latin typeface="Roboto Regular"/>
                    <a:ea typeface="Roboto Regular"/>
                    <a:cs typeface="Roboto Regular"/>
                    <a:sym typeface="Roboto Regular"/>
                  </a:defRPr>
                </a:pPr>
                <a:endParaRPr sz="900" kern="0">
                  <a:solidFill>
                    <a:srgbClr val="000000"/>
                  </a:solidFill>
                  <a:latin typeface="Roboto Regular"/>
                  <a:ea typeface="Roboto Regular"/>
                  <a:cs typeface="Roboto Regular"/>
                  <a:sym typeface="Roboto Regular"/>
                </a:endParaRPr>
              </a:p>
            </p:txBody>
          </p:sp>
        </p:grpSp>
        <p:sp>
          <p:nvSpPr>
            <p:cNvPr id="38" name="Shape 9259">
              <a:extLst>
                <a:ext uri="{FF2B5EF4-FFF2-40B4-BE49-F238E27FC236}">
                  <a16:creationId xmlns:a16="http://schemas.microsoft.com/office/drawing/2014/main" id="{385DA638-5509-401E-BB69-F2869925652E}"/>
                </a:ext>
              </a:extLst>
            </p:cNvPr>
            <p:cNvSpPr/>
            <p:nvPr/>
          </p:nvSpPr>
          <p:spPr>
            <a:xfrm>
              <a:off x="916532" y="3257594"/>
              <a:ext cx="8541933" cy="111107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lgn="just" defTabSz="932688" hangingPunct="0">
                <a:lnSpc>
                  <a:spcPct val="120000"/>
                </a:lnSpc>
                <a:defRPr/>
              </a:pPr>
              <a:r>
                <a:rPr lang="it-IT" sz="1400" kern="0">
                  <a:solidFill>
                    <a:srgbClr val="282727"/>
                  </a:solidFill>
                  <a:latin typeface="Gotham Light" panose="02000603030000020004" pitchFamily="2" charset="0"/>
                  <a:cs typeface="Times New Roman" panose="02020603050405020304" pitchFamily="18" charset="0"/>
                </a:rPr>
                <a:t>MONITORAGGIO IMPIANTO REAL-TIME</a:t>
              </a:r>
            </a:p>
            <a:p>
              <a:pPr algn="just" defTabSz="412750" hangingPunct="0">
                <a:lnSpc>
                  <a:spcPct val="120000"/>
                </a:lnSpc>
                <a:defRPr/>
              </a:pPr>
              <a:endParaRPr sz="1400" kern="0">
                <a:solidFill>
                  <a:srgbClr val="F9F7FF"/>
                </a:solidFill>
                <a:latin typeface="Gotham Light" panose="02000603030000020004" pitchFamily="2" charset="0"/>
              </a:endParaRPr>
            </a:p>
          </p:txBody>
        </p:sp>
      </p:grpSp>
      <p:grpSp>
        <p:nvGrpSpPr>
          <p:cNvPr id="24" name="Group 9266">
            <a:extLst>
              <a:ext uri="{FF2B5EF4-FFF2-40B4-BE49-F238E27FC236}">
                <a16:creationId xmlns:a16="http://schemas.microsoft.com/office/drawing/2014/main" id="{AF577C1A-8559-4605-9BC2-B47A0F996D61}"/>
              </a:ext>
            </a:extLst>
          </p:cNvPr>
          <p:cNvGrpSpPr/>
          <p:nvPr/>
        </p:nvGrpSpPr>
        <p:grpSpPr>
          <a:xfrm>
            <a:off x="591366" y="4013703"/>
            <a:ext cx="4310269" cy="317121"/>
            <a:chOff x="41148" y="1222007"/>
            <a:chExt cx="8620538" cy="634242"/>
          </a:xfrm>
        </p:grpSpPr>
        <p:grpSp>
          <p:nvGrpSpPr>
            <p:cNvPr id="32" name="Group 9264">
              <a:extLst>
                <a:ext uri="{FF2B5EF4-FFF2-40B4-BE49-F238E27FC236}">
                  <a16:creationId xmlns:a16="http://schemas.microsoft.com/office/drawing/2014/main" id="{0C60B5FA-06F7-410F-8C0C-3648B2212479}"/>
                </a:ext>
              </a:extLst>
            </p:cNvPr>
            <p:cNvGrpSpPr/>
            <p:nvPr/>
          </p:nvGrpSpPr>
          <p:grpSpPr>
            <a:xfrm rot="10800000">
              <a:off x="41148" y="1248339"/>
              <a:ext cx="607910" cy="607910"/>
              <a:chOff x="0" y="-1248337"/>
              <a:chExt cx="607908" cy="607908"/>
            </a:xfrm>
          </p:grpSpPr>
          <p:sp>
            <p:nvSpPr>
              <p:cNvPr id="34" name="Shape 9262">
                <a:extLst>
                  <a:ext uri="{FF2B5EF4-FFF2-40B4-BE49-F238E27FC236}">
                    <a16:creationId xmlns:a16="http://schemas.microsoft.com/office/drawing/2014/main" id="{BF300733-2C1C-4ABB-9793-E080A26266AB}"/>
                  </a:ext>
                </a:extLst>
              </p:cNvPr>
              <p:cNvSpPr/>
              <p:nvPr/>
            </p:nvSpPr>
            <p:spPr>
              <a:xfrm>
                <a:off x="0" y="-1248337"/>
                <a:ext cx="607908"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sp>
            <p:nvSpPr>
              <p:cNvPr id="35" name="Shape 9263">
                <a:extLst>
                  <a:ext uri="{FF2B5EF4-FFF2-40B4-BE49-F238E27FC236}">
                    <a16:creationId xmlns:a16="http://schemas.microsoft.com/office/drawing/2014/main" id="{C9AF29D7-36A7-4B72-8E43-3F7A2A8106F3}"/>
                  </a:ext>
                </a:extLst>
              </p:cNvPr>
              <p:cNvSpPr/>
              <p:nvPr/>
            </p:nvSpPr>
            <p:spPr>
              <a:xfrm rot="10800000">
                <a:off x="239133" y="-1050190"/>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algn="just" defTabSz="457200" hangingPunct="0">
                  <a:lnSpc>
                    <a:spcPct val="120000"/>
                  </a:lnSpc>
                  <a:defRPr sz="1800">
                    <a:solidFill>
                      <a:srgbClr val="000000"/>
                    </a:solidFill>
                    <a:latin typeface="Roboto Regular"/>
                    <a:ea typeface="Roboto Regular"/>
                    <a:cs typeface="Roboto Regular"/>
                    <a:sym typeface="Roboto Regular"/>
                  </a:defRPr>
                </a:pPr>
                <a:endParaRPr sz="900" kern="0">
                  <a:solidFill>
                    <a:srgbClr val="000000"/>
                  </a:solidFill>
                  <a:latin typeface="Roboto Regular"/>
                  <a:ea typeface="Roboto Regular"/>
                  <a:cs typeface="Roboto Regular"/>
                  <a:sym typeface="Roboto Regular"/>
                </a:endParaRPr>
              </a:p>
            </p:txBody>
          </p:sp>
        </p:grpSp>
        <p:sp>
          <p:nvSpPr>
            <p:cNvPr id="33" name="Shape 9265">
              <a:extLst>
                <a:ext uri="{FF2B5EF4-FFF2-40B4-BE49-F238E27FC236}">
                  <a16:creationId xmlns:a16="http://schemas.microsoft.com/office/drawing/2014/main" id="{49C45778-C07E-4B2D-A1CF-D8993D2CBA20}"/>
                </a:ext>
              </a:extLst>
            </p:cNvPr>
            <p:cNvSpPr/>
            <p:nvPr/>
          </p:nvSpPr>
          <p:spPr>
            <a:xfrm>
              <a:off x="916534" y="1222007"/>
              <a:ext cx="7745152" cy="5940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lgn="just" defTabSz="932688" hangingPunct="0">
                <a:lnSpc>
                  <a:spcPct val="120000"/>
                </a:lnSpc>
                <a:defRPr/>
              </a:pPr>
              <a:r>
                <a:rPr lang="it-IT" sz="1400" kern="0">
                  <a:solidFill>
                    <a:srgbClr val="282727"/>
                  </a:solidFill>
                  <a:latin typeface="Gotham Light" panose="02000603030000020004" pitchFamily="2" charset="0"/>
                  <a:cs typeface="Times New Roman" panose="02020603050405020304" pitchFamily="18" charset="0"/>
                </a:rPr>
                <a:t>PREVISIONE DELLA QUALITA’</a:t>
              </a:r>
            </a:p>
          </p:txBody>
        </p:sp>
      </p:grpSp>
      <p:grpSp>
        <p:nvGrpSpPr>
          <p:cNvPr id="25" name="Group 9272">
            <a:extLst>
              <a:ext uri="{FF2B5EF4-FFF2-40B4-BE49-F238E27FC236}">
                <a16:creationId xmlns:a16="http://schemas.microsoft.com/office/drawing/2014/main" id="{4C2412E1-9887-4DDF-A43D-E6A7243A46C4}"/>
              </a:ext>
            </a:extLst>
          </p:cNvPr>
          <p:cNvGrpSpPr/>
          <p:nvPr/>
        </p:nvGrpSpPr>
        <p:grpSpPr>
          <a:xfrm>
            <a:off x="591365" y="4625454"/>
            <a:ext cx="5155620" cy="317803"/>
            <a:chOff x="41148" y="-912402"/>
            <a:chExt cx="10311240" cy="635606"/>
          </a:xfrm>
        </p:grpSpPr>
        <p:grpSp>
          <p:nvGrpSpPr>
            <p:cNvPr id="27" name="Group 9270">
              <a:extLst>
                <a:ext uri="{FF2B5EF4-FFF2-40B4-BE49-F238E27FC236}">
                  <a16:creationId xmlns:a16="http://schemas.microsoft.com/office/drawing/2014/main" id="{61BCFE7F-4112-4899-9BEF-D591EECA5E2B}"/>
                </a:ext>
              </a:extLst>
            </p:cNvPr>
            <p:cNvGrpSpPr/>
            <p:nvPr/>
          </p:nvGrpSpPr>
          <p:grpSpPr>
            <a:xfrm rot="10800000">
              <a:off x="41148" y="-884706"/>
              <a:ext cx="607910" cy="607910"/>
              <a:chOff x="0" y="884699"/>
              <a:chExt cx="607908" cy="607908"/>
            </a:xfrm>
          </p:grpSpPr>
          <p:sp>
            <p:nvSpPr>
              <p:cNvPr id="29" name="Shape 9268">
                <a:extLst>
                  <a:ext uri="{FF2B5EF4-FFF2-40B4-BE49-F238E27FC236}">
                    <a16:creationId xmlns:a16="http://schemas.microsoft.com/office/drawing/2014/main" id="{4CFD64FA-B2B4-4A3B-9CDB-0820928FAFC1}"/>
                  </a:ext>
                </a:extLst>
              </p:cNvPr>
              <p:cNvSpPr/>
              <p:nvPr/>
            </p:nvSpPr>
            <p:spPr>
              <a:xfrm>
                <a:off x="0" y="884699"/>
                <a:ext cx="607908"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sp>
            <p:nvSpPr>
              <p:cNvPr id="30" name="Shape 9269">
                <a:extLst>
                  <a:ext uri="{FF2B5EF4-FFF2-40B4-BE49-F238E27FC236}">
                    <a16:creationId xmlns:a16="http://schemas.microsoft.com/office/drawing/2014/main" id="{7E0CA48C-1313-4384-84AB-4B68D8312330}"/>
                  </a:ext>
                </a:extLst>
              </p:cNvPr>
              <p:cNvSpPr/>
              <p:nvPr/>
            </p:nvSpPr>
            <p:spPr>
              <a:xfrm rot="10800000">
                <a:off x="239133" y="1082849"/>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algn="just" defTabSz="457200" hangingPunct="0">
                  <a:lnSpc>
                    <a:spcPct val="120000"/>
                  </a:lnSpc>
                  <a:defRPr sz="1800">
                    <a:solidFill>
                      <a:srgbClr val="000000"/>
                    </a:solidFill>
                    <a:latin typeface="Roboto Regular"/>
                    <a:ea typeface="Roboto Regular"/>
                    <a:cs typeface="Roboto Regular"/>
                    <a:sym typeface="Roboto Regular"/>
                  </a:defRPr>
                </a:pPr>
                <a:endParaRPr sz="900" kern="0">
                  <a:solidFill>
                    <a:srgbClr val="000000"/>
                  </a:solidFill>
                  <a:latin typeface="Roboto Regular"/>
                  <a:ea typeface="Roboto Regular"/>
                  <a:cs typeface="Roboto Regular"/>
                  <a:sym typeface="Roboto Regular"/>
                </a:endParaRPr>
              </a:p>
            </p:txBody>
          </p:sp>
        </p:grpSp>
        <p:sp>
          <p:nvSpPr>
            <p:cNvPr id="28" name="Shape 9271">
              <a:extLst>
                <a:ext uri="{FF2B5EF4-FFF2-40B4-BE49-F238E27FC236}">
                  <a16:creationId xmlns:a16="http://schemas.microsoft.com/office/drawing/2014/main" id="{0D0BB208-9CBC-455B-85DB-20506E324812}"/>
                </a:ext>
              </a:extLst>
            </p:cNvPr>
            <p:cNvSpPr/>
            <p:nvPr/>
          </p:nvSpPr>
          <p:spPr>
            <a:xfrm>
              <a:off x="830492" y="-912402"/>
              <a:ext cx="9521896" cy="5940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lgn="just" defTabSz="932688" hangingPunct="0">
                <a:lnSpc>
                  <a:spcPct val="120000"/>
                </a:lnSpc>
                <a:defRPr/>
              </a:pPr>
              <a:r>
                <a:rPr lang="it-IT" sz="1400" kern="0">
                  <a:solidFill>
                    <a:srgbClr val="282727"/>
                  </a:solidFill>
                  <a:latin typeface="Gotham Light" panose="02000603030000020004" pitchFamily="2" charset="0"/>
                  <a:cs typeface="Times New Roman" panose="02020603050405020304" pitchFamily="18" charset="0"/>
                </a:rPr>
                <a:t>ANALISI AVANZATA PROCESSO PRODUTTIVO</a:t>
              </a:r>
            </a:p>
          </p:txBody>
        </p:sp>
      </p:grpSp>
      <p:grpSp>
        <p:nvGrpSpPr>
          <p:cNvPr id="47" name="Group 9272">
            <a:extLst>
              <a:ext uri="{FF2B5EF4-FFF2-40B4-BE49-F238E27FC236}">
                <a16:creationId xmlns:a16="http://schemas.microsoft.com/office/drawing/2014/main" id="{54AEA017-4812-4B14-AFCC-646BFCC37A77}"/>
              </a:ext>
            </a:extLst>
          </p:cNvPr>
          <p:cNvGrpSpPr/>
          <p:nvPr/>
        </p:nvGrpSpPr>
        <p:grpSpPr>
          <a:xfrm>
            <a:off x="591365" y="5225349"/>
            <a:ext cx="4075252" cy="315393"/>
            <a:chOff x="41148" y="-955714"/>
            <a:chExt cx="8150503" cy="630786"/>
          </a:xfrm>
        </p:grpSpPr>
        <p:grpSp>
          <p:nvGrpSpPr>
            <p:cNvPr id="48" name="Group 9270">
              <a:extLst>
                <a:ext uri="{FF2B5EF4-FFF2-40B4-BE49-F238E27FC236}">
                  <a16:creationId xmlns:a16="http://schemas.microsoft.com/office/drawing/2014/main" id="{A8FE902C-A07C-4F70-BDCA-72F2AD642657}"/>
                </a:ext>
              </a:extLst>
            </p:cNvPr>
            <p:cNvGrpSpPr/>
            <p:nvPr/>
          </p:nvGrpSpPr>
          <p:grpSpPr>
            <a:xfrm rot="10800000">
              <a:off x="41148" y="-955714"/>
              <a:ext cx="607910" cy="607910"/>
              <a:chOff x="0" y="955707"/>
              <a:chExt cx="607908" cy="607908"/>
            </a:xfrm>
          </p:grpSpPr>
          <p:sp>
            <p:nvSpPr>
              <p:cNvPr id="50" name="Shape 9268">
                <a:extLst>
                  <a:ext uri="{FF2B5EF4-FFF2-40B4-BE49-F238E27FC236}">
                    <a16:creationId xmlns:a16="http://schemas.microsoft.com/office/drawing/2014/main" id="{495BA99D-6BFA-490E-B3DA-ED9F3A734042}"/>
                  </a:ext>
                </a:extLst>
              </p:cNvPr>
              <p:cNvSpPr/>
              <p:nvPr/>
            </p:nvSpPr>
            <p:spPr>
              <a:xfrm>
                <a:off x="0" y="955707"/>
                <a:ext cx="607908"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sp>
            <p:nvSpPr>
              <p:cNvPr id="51" name="Shape 9269">
                <a:extLst>
                  <a:ext uri="{FF2B5EF4-FFF2-40B4-BE49-F238E27FC236}">
                    <a16:creationId xmlns:a16="http://schemas.microsoft.com/office/drawing/2014/main" id="{D13D3E10-75BE-4B4C-A725-481C76F3DBB5}"/>
                  </a:ext>
                </a:extLst>
              </p:cNvPr>
              <p:cNvSpPr/>
              <p:nvPr/>
            </p:nvSpPr>
            <p:spPr>
              <a:xfrm rot="10800000">
                <a:off x="239133" y="1153857"/>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algn="just" defTabSz="457200" hangingPunct="0">
                  <a:lnSpc>
                    <a:spcPct val="120000"/>
                  </a:lnSpc>
                  <a:defRPr sz="1800">
                    <a:solidFill>
                      <a:srgbClr val="000000"/>
                    </a:solidFill>
                    <a:latin typeface="Roboto Regular"/>
                    <a:ea typeface="Roboto Regular"/>
                    <a:cs typeface="Roboto Regular"/>
                    <a:sym typeface="Roboto Regular"/>
                  </a:defRPr>
                </a:pPr>
                <a:endParaRPr sz="900" kern="0">
                  <a:solidFill>
                    <a:srgbClr val="000000"/>
                  </a:solidFill>
                  <a:latin typeface="Roboto Regular"/>
                  <a:ea typeface="Roboto Regular"/>
                  <a:cs typeface="Roboto Regular"/>
                  <a:sym typeface="Roboto Regular"/>
                </a:endParaRPr>
              </a:p>
            </p:txBody>
          </p:sp>
        </p:grpSp>
        <p:sp>
          <p:nvSpPr>
            <p:cNvPr id="49" name="Shape 9271">
              <a:extLst>
                <a:ext uri="{FF2B5EF4-FFF2-40B4-BE49-F238E27FC236}">
                  <a16:creationId xmlns:a16="http://schemas.microsoft.com/office/drawing/2014/main" id="{2EA49F23-988C-426D-B2EE-1F7CBFF72733}"/>
                </a:ext>
              </a:extLst>
            </p:cNvPr>
            <p:cNvSpPr/>
            <p:nvPr/>
          </p:nvSpPr>
          <p:spPr>
            <a:xfrm>
              <a:off x="888192" y="-918936"/>
              <a:ext cx="7303459" cy="5940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lgn="just" defTabSz="932688" hangingPunct="0">
                <a:lnSpc>
                  <a:spcPct val="120000"/>
                </a:lnSpc>
                <a:defRPr/>
              </a:pPr>
              <a:r>
                <a:rPr lang="it-IT" sz="1400" kern="0">
                  <a:solidFill>
                    <a:srgbClr val="282727"/>
                  </a:solidFill>
                  <a:latin typeface="Gotham Light" panose="02000603030000020004" pitchFamily="2" charset="0"/>
                  <a:cs typeface="Times New Roman" panose="02020603050405020304" pitchFamily="18" charset="0"/>
                </a:rPr>
                <a:t>INTEGRAZIONE CON SISTEMI DANIELI</a:t>
              </a:r>
            </a:p>
          </p:txBody>
        </p:sp>
      </p:grpSp>
      <p:grpSp>
        <p:nvGrpSpPr>
          <p:cNvPr id="3" name="Gruppo 2">
            <a:extLst>
              <a:ext uri="{FF2B5EF4-FFF2-40B4-BE49-F238E27FC236}">
                <a16:creationId xmlns:a16="http://schemas.microsoft.com/office/drawing/2014/main" id="{CB1A95B3-93C0-4666-A94C-EF398B689857}"/>
              </a:ext>
            </a:extLst>
          </p:cNvPr>
          <p:cNvGrpSpPr/>
          <p:nvPr/>
        </p:nvGrpSpPr>
        <p:grpSpPr>
          <a:xfrm>
            <a:off x="597960" y="1842731"/>
            <a:ext cx="4106430" cy="1006879"/>
            <a:chOff x="5387723" y="4429030"/>
            <a:chExt cx="8212860" cy="2013758"/>
          </a:xfrm>
        </p:grpSpPr>
        <p:sp>
          <p:nvSpPr>
            <p:cNvPr id="36" name="Rettangolo arrotondato 19">
              <a:extLst>
                <a:ext uri="{FF2B5EF4-FFF2-40B4-BE49-F238E27FC236}">
                  <a16:creationId xmlns:a16="http://schemas.microsoft.com/office/drawing/2014/main" id="{6E83B5A1-E01E-4030-AC77-4BEB3BDFDA80}"/>
                </a:ext>
              </a:extLst>
            </p:cNvPr>
            <p:cNvSpPr/>
            <p:nvPr/>
          </p:nvSpPr>
          <p:spPr bwMode="auto">
            <a:xfrm>
              <a:off x="9556041" y="4442280"/>
              <a:ext cx="1940634" cy="1990366"/>
            </a:xfrm>
            <a:prstGeom prst="roundRect">
              <a:avLst>
                <a:gd name="adj" fmla="val 0"/>
              </a:avLst>
            </a:prstGeom>
            <a:solidFill>
              <a:schemeClr val="bg1"/>
            </a:solidFill>
            <a:ln w="28575">
              <a:solidFill>
                <a:schemeClr val="accent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0" fontAlgn="base">
                <a:lnSpc>
                  <a:spcPct val="120000"/>
                </a:lnSpc>
                <a:spcBef>
                  <a:spcPct val="0"/>
                </a:spcBef>
                <a:spcAft>
                  <a:spcPct val="0"/>
                </a:spcAft>
                <a:defRPr/>
              </a:pPr>
              <a:endParaRPr lang="it-IT" sz="2040">
                <a:gradFill>
                  <a:gsLst>
                    <a:gs pos="0">
                      <a:srgbClr val="FFFFFF"/>
                    </a:gs>
                    <a:gs pos="100000">
                      <a:srgbClr val="FFFFFF"/>
                    </a:gs>
                  </a:gsLst>
                  <a:lin ang="5400000" scaled="0"/>
                </a:gradFill>
                <a:latin typeface="Segoe UI" panose="020B0502040204020203" pitchFamily="34" charset="0"/>
                <a:cs typeface="Segoe UI" panose="020B0502040204020203" pitchFamily="34" charset="0"/>
                <a:sym typeface="Montserrat Light"/>
              </a:endParaRPr>
            </a:p>
          </p:txBody>
        </p:sp>
        <p:sp>
          <p:nvSpPr>
            <p:cNvPr id="42" name="Rettangolo arrotondato 21">
              <a:extLst>
                <a:ext uri="{FF2B5EF4-FFF2-40B4-BE49-F238E27FC236}">
                  <a16:creationId xmlns:a16="http://schemas.microsoft.com/office/drawing/2014/main" id="{0D496F90-7D7A-4259-936F-282A460ED770}"/>
                </a:ext>
              </a:extLst>
            </p:cNvPr>
            <p:cNvSpPr/>
            <p:nvPr/>
          </p:nvSpPr>
          <p:spPr bwMode="auto">
            <a:xfrm>
              <a:off x="7494209" y="4439172"/>
              <a:ext cx="1904014" cy="1993474"/>
            </a:xfrm>
            <a:prstGeom prst="roundRect">
              <a:avLst>
                <a:gd name="adj" fmla="val 0"/>
              </a:avLst>
            </a:prstGeom>
            <a:solidFill>
              <a:schemeClr val="bg1"/>
            </a:solidFill>
            <a:ln w="28575">
              <a:solidFill>
                <a:schemeClr val="accent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0" fontAlgn="base">
                <a:lnSpc>
                  <a:spcPct val="120000"/>
                </a:lnSpc>
                <a:spcBef>
                  <a:spcPct val="0"/>
                </a:spcBef>
                <a:spcAft>
                  <a:spcPct val="0"/>
                </a:spcAft>
                <a:defRPr/>
              </a:pPr>
              <a:endParaRPr lang="it-IT" sz="2040">
                <a:gradFill>
                  <a:gsLst>
                    <a:gs pos="0">
                      <a:srgbClr val="FFFFFF"/>
                    </a:gs>
                    <a:gs pos="100000">
                      <a:srgbClr val="FFFFFF"/>
                    </a:gs>
                  </a:gsLst>
                  <a:lin ang="5400000" scaled="0"/>
                </a:gradFill>
                <a:latin typeface="Segoe UI" panose="020B0502040204020203" pitchFamily="34" charset="0"/>
                <a:cs typeface="Segoe UI" panose="020B0502040204020203" pitchFamily="34" charset="0"/>
                <a:sym typeface="Montserrat Light"/>
              </a:endParaRPr>
            </a:p>
          </p:txBody>
        </p:sp>
        <p:sp>
          <p:nvSpPr>
            <p:cNvPr id="44" name="Rettangolo arrotondato 36">
              <a:extLst>
                <a:ext uri="{FF2B5EF4-FFF2-40B4-BE49-F238E27FC236}">
                  <a16:creationId xmlns:a16="http://schemas.microsoft.com/office/drawing/2014/main" id="{3D1F0333-2FA5-4C1E-B7C9-ABB436289441}"/>
                </a:ext>
              </a:extLst>
            </p:cNvPr>
            <p:cNvSpPr/>
            <p:nvPr/>
          </p:nvSpPr>
          <p:spPr bwMode="auto">
            <a:xfrm>
              <a:off x="11659949" y="4453476"/>
              <a:ext cx="1940634" cy="1979170"/>
            </a:xfrm>
            <a:prstGeom prst="roundRect">
              <a:avLst>
                <a:gd name="adj" fmla="val 0"/>
              </a:avLst>
            </a:prstGeom>
            <a:solidFill>
              <a:schemeClr val="bg1"/>
            </a:solidFill>
            <a:ln w="28575">
              <a:solidFill>
                <a:schemeClr val="accent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0" fontAlgn="base">
                <a:lnSpc>
                  <a:spcPct val="120000"/>
                </a:lnSpc>
                <a:spcBef>
                  <a:spcPct val="0"/>
                </a:spcBef>
                <a:spcAft>
                  <a:spcPct val="0"/>
                </a:spcAft>
                <a:defRPr/>
              </a:pPr>
              <a:endParaRPr lang="it-IT" sz="2040">
                <a:gradFill>
                  <a:gsLst>
                    <a:gs pos="0">
                      <a:srgbClr val="FFFFFF"/>
                    </a:gs>
                    <a:gs pos="100000">
                      <a:srgbClr val="FFFFFF"/>
                    </a:gs>
                  </a:gsLst>
                  <a:lin ang="5400000" scaled="0"/>
                </a:gradFill>
                <a:latin typeface="Segoe UI" panose="020B0502040204020203" pitchFamily="34" charset="0"/>
                <a:cs typeface="Segoe UI" panose="020B0502040204020203" pitchFamily="34" charset="0"/>
                <a:sym typeface="Montserrat Light"/>
              </a:endParaRPr>
            </a:p>
          </p:txBody>
        </p:sp>
        <p:sp>
          <p:nvSpPr>
            <p:cNvPr id="52" name="Rettangolo arrotondato 38">
              <a:extLst>
                <a:ext uri="{FF2B5EF4-FFF2-40B4-BE49-F238E27FC236}">
                  <a16:creationId xmlns:a16="http://schemas.microsoft.com/office/drawing/2014/main" id="{D03994CF-8378-4186-AEAA-2EA1A6067973}"/>
                </a:ext>
              </a:extLst>
            </p:cNvPr>
            <p:cNvSpPr/>
            <p:nvPr/>
          </p:nvSpPr>
          <p:spPr bwMode="auto">
            <a:xfrm>
              <a:off x="5387723" y="4429030"/>
              <a:ext cx="1940634" cy="2013758"/>
            </a:xfrm>
            <a:prstGeom prst="roundRect">
              <a:avLst>
                <a:gd name="adj" fmla="val 0"/>
              </a:avLst>
            </a:prstGeom>
            <a:solidFill>
              <a:schemeClr val="bg1"/>
            </a:solidFill>
            <a:ln w="28575">
              <a:solidFill>
                <a:schemeClr val="accent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0" fontAlgn="base">
                <a:lnSpc>
                  <a:spcPct val="120000"/>
                </a:lnSpc>
                <a:spcBef>
                  <a:spcPct val="0"/>
                </a:spcBef>
                <a:spcAft>
                  <a:spcPct val="0"/>
                </a:spcAft>
                <a:defRPr/>
              </a:pPr>
              <a:endParaRPr lang="it-IT" sz="2040">
                <a:gradFill>
                  <a:gsLst>
                    <a:gs pos="0">
                      <a:srgbClr val="FFFFFF"/>
                    </a:gs>
                    <a:gs pos="100000">
                      <a:srgbClr val="FFFFFF"/>
                    </a:gs>
                  </a:gsLst>
                  <a:lin ang="5400000" scaled="0"/>
                </a:gradFill>
                <a:latin typeface="Segoe UI" panose="020B0502040204020203" pitchFamily="34" charset="0"/>
                <a:cs typeface="Segoe UI" panose="020B0502040204020203" pitchFamily="34" charset="0"/>
                <a:sym typeface="Montserrat Light"/>
              </a:endParaRPr>
            </a:p>
          </p:txBody>
        </p:sp>
      </p:grpSp>
      <p:sp>
        <p:nvSpPr>
          <p:cNvPr id="69" name="Rettangolo 68">
            <a:extLst>
              <a:ext uri="{FF2B5EF4-FFF2-40B4-BE49-F238E27FC236}">
                <a16:creationId xmlns:a16="http://schemas.microsoft.com/office/drawing/2014/main" id="{F4005425-4046-43B1-A435-D75C8CFC62B5}"/>
              </a:ext>
            </a:extLst>
          </p:cNvPr>
          <p:cNvSpPr/>
          <p:nvPr/>
        </p:nvSpPr>
        <p:spPr>
          <a:xfrm>
            <a:off x="484301" y="334759"/>
            <a:ext cx="3986989" cy="313932"/>
          </a:xfrm>
          <a:prstGeom prst="rect">
            <a:avLst/>
          </a:prstGeom>
        </p:spPr>
        <p:txBody>
          <a:bodyPr wrap="none">
            <a:spAutoFit/>
          </a:bodyPr>
          <a:lstStyle/>
          <a:p>
            <a:pPr algn="just" defTabSz="412750" hangingPunct="0">
              <a:lnSpc>
                <a:spcPct val="120000"/>
              </a:lnSpc>
              <a:defRPr/>
            </a:pPr>
            <a:r>
              <a:rPr lang="it-IT" sz="1200" kern="0">
                <a:solidFill>
                  <a:srgbClr val="282727"/>
                </a:solidFill>
                <a:latin typeface="Gotham Book"/>
                <a:ea typeface="Calibri" panose="020F0502020204030204" pitchFamily="34" charset="0"/>
                <a:cs typeface="Times New Roman" panose="02020603050405020304" pitchFamily="18" charset="0"/>
                <a:sym typeface="Montserrat Light"/>
              </a:rPr>
              <a:t>BUSINESS ANALYTICS PER IL MANUFACTURING</a:t>
            </a:r>
            <a:endParaRPr lang="it-IT" sz="1200" kern="0">
              <a:solidFill>
                <a:srgbClr val="282727"/>
              </a:solidFill>
              <a:latin typeface="Gotham Bold" panose="02000803030000020004" pitchFamily="2" charset="0"/>
              <a:ea typeface="Calibri" panose="020F0502020204030204" pitchFamily="34" charset="0"/>
              <a:cs typeface="Times New Roman" panose="02020603050405020304" pitchFamily="18" charset="0"/>
              <a:sym typeface="Montserrat Light"/>
            </a:endParaRPr>
          </a:p>
        </p:txBody>
      </p:sp>
      <p:sp>
        <p:nvSpPr>
          <p:cNvPr id="70" name="Shape 240">
            <a:extLst>
              <a:ext uri="{FF2B5EF4-FFF2-40B4-BE49-F238E27FC236}">
                <a16:creationId xmlns:a16="http://schemas.microsoft.com/office/drawing/2014/main" id="{F06E3534-4281-465F-B8EB-EF4535AA0628}"/>
              </a:ext>
            </a:extLst>
          </p:cNvPr>
          <p:cNvSpPr/>
          <p:nvPr/>
        </p:nvSpPr>
        <p:spPr>
          <a:xfrm>
            <a:off x="483044" y="649093"/>
            <a:ext cx="5339573" cy="727523"/>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Autofit/>
          </a:bodyPr>
          <a:lstStyle/>
          <a:p>
            <a:pPr algn="just" defTabSz="412750" hangingPunct="0">
              <a:lnSpc>
                <a:spcPct val="80000"/>
              </a:lnSpc>
              <a:defRPr sz="10000">
                <a:solidFill>
                  <a:srgbClr val="3A3B39"/>
                </a:solidFill>
                <a:latin typeface="Bebas"/>
                <a:ea typeface="Bebas"/>
                <a:cs typeface="Bebas"/>
                <a:sym typeface="Bebas"/>
              </a:defRPr>
            </a:pPr>
            <a:r>
              <a:rPr lang="it-IT" sz="6000" kern="0">
                <a:solidFill>
                  <a:srgbClr val="009BD9"/>
                </a:solidFill>
                <a:latin typeface="DIN Condensed" panose="00000500000000000000" pitchFamily="2" charset="0"/>
                <a:ea typeface="Bebas"/>
                <a:cs typeface="Bebas"/>
                <a:sym typeface="Bebas"/>
              </a:rPr>
              <a:t>DANIELI AUTOMATION</a:t>
            </a:r>
            <a:endParaRPr sz="6000" kern="0">
              <a:solidFill>
                <a:srgbClr val="009BD9"/>
              </a:solidFill>
              <a:latin typeface="DIN Condensed" panose="00000500000000000000" pitchFamily="2" charset="0"/>
              <a:ea typeface="Bebas"/>
              <a:cs typeface="Bebas"/>
              <a:sym typeface="Bebas"/>
            </a:endParaRPr>
          </a:p>
        </p:txBody>
      </p:sp>
      <p:sp>
        <p:nvSpPr>
          <p:cNvPr id="78" name="CasellaDiTesto 20">
            <a:extLst>
              <a:ext uri="{FF2B5EF4-FFF2-40B4-BE49-F238E27FC236}">
                <a16:creationId xmlns:a16="http://schemas.microsoft.com/office/drawing/2014/main" id="{093BC8EA-34D0-4CA7-94B7-B2666ABE517C}"/>
              </a:ext>
            </a:extLst>
          </p:cNvPr>
          <p:cNvSpPr txBox="1"/>
          <p:nvPr/>
        </p:nvSpPr>
        <p:spPr>
          <a:xfrm>
            <a:off x="3697436" y="2581793"/>
            <a:ext cx="1016187" cy="150682"/>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err="1">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KPIs</a:t>
            </a: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 LIBRARY</a:t>
            </a:r>
          </a:p>
        </p:txBody>
      </p:sp>
      <p:sp>
        <p:nvSpPr>
          <p:cNvPr id="80" name="CasellaDiTesto 22">
            <a:extLst>
              <a:ext uri="{FF2B5EF4-FFF2-40B4-BE49-F238E27FC236}">
                <a16:creationId xmlns:a16="http://schemas.microsoft.com/office/drawing/2014/main" id="{C94EA255-B1B6-4AAB-82EC-FC7847F3EC18}"/>
              </a:ext>
            </a:extLst>
          </p:cNvPr>
          <p:cNvSpPr txBox="1"/>
          <p:nvPr/>
        </p:nvSpPr>
        <p:spPr>
          <a:xfrm>
            <a:off x="2709920" y="2506334"/>
            <a:ext cx="945979" cy="301365"/>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DATA</a:t>
            </a:r>
          </a:p>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MANAGEMENT</a:t>
            </a:r>
          </a:p>
        </p:txBody>
      </p:sp>
      <p:sp>
        <p:nvSpPr>
          <p:cNvPr id="84" name="CasellaDiTesto 40">
            <a:extLst>
              <a:ext uri="{FF2B5EF4-FFF2-40B4-BE49-F238E27FC236}">
                <a16:creationId xmlns:a16="http://schemas.microsoft.com/office/drawing/2014/main" id="{46EDEE58-3144-45E7-ADC7-4CFB9CA5F927}"/>
              </a:ext>
            </a:extLst>
          </p:cNvPr>
          <p:cNvSpPr txBox="1"/>
          <p:nvPr/>
        </p:nvSpPr>
        <p:spPr>
          <a:xfrm>
            <a:off x="1680858" y="2472919"/>
            <a:ext cx="970318" cy="301365"/>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STATISTICAL </a:t>
            </a:r>
          </a:p>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ANALYSIS</a:t>
            </a:r>
          </a:p>
        </p:txBody>
      </p:sp>
      <p:grpSp>
        <p:nvGrpSpPr>
          <p:cNvPr id="85" name="Gruppo 42">
            <a:extLst>
              <a:ext uri="{FF2B5EF4-FFF2-40B4-BE49-F238E27FC236}">
                <a16:creationId xmlns:a16="http://schemas.microsoft.com/office/drawing/2014/main" id="{78EA0BA3-C79C-4384-AD33-C0894FA85202}"/>
              </a:ext>
            </a:extLst>
          </p:cNvPr>
          <p:cNvGrpSpPr/>
          <p:nvPr/>
        </p:nvGrpSpPr>
        <p:grpSpPr>
          <a:xfrm>
            <a:off x="1866945" y="2009617"/>
            <a:ext cx="598142" cy="407588"/>
            <a:chOff x="9239022" y="2669817"/>
            <a:chExt cx="456231" cy="317741"/>
          </a:xfrm>
        </p:grpSpPr>
        <p:pic>
          <p:nvPicPr>
            <p:cNvPr id="86" name="Picture 78" descr="Immagine correlata">
              <a:extLst>
                <a:ext uri="{FF2B5EF4-FFF2-40B4-BE49-F238E27FC236}">
                  <a16:creationId xmlns:a16="http://schemas.microsoft.com/office/drawing/2014/main" id="{717F0DA2-5BD7-4100-9D00-641294F8FE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90" b="16631"/>
            <a:stretch/>
          </p:blipFill>
          <p:spPr bwMode="auto">
            <a:xfrm>
              <a:off x="9239022" y="2669817"/>
              <a:ext cx="456231" cy="31774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79" descr="Risultati immagini per icona grafico">
              <a:extLst>
                <a:ext uri="{FF2B5EF4-FFF2-40B4-BE49-F238E27FC236}">
                  <a16:creationId xmlns:a16="http://schemas.microsoft.com/office/drawing/2014/main" id="{2C0F0BAC-8DD5-48CC-97FD-59B9B3D442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5956" y="2710914"/>
              <a:ext cx="162362" cy="168320"/>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62" descr="https://thumbs.dreamstime.com/z/to-do-list-icon-set-simple-style-to-do-list-icon-set-simple-set-to-do-list-vector-icons-web-design-isolated-white-102998005.jpg">
            <a:extLst>
              <a:ext uri="{FF2B5EF4-FFF2-40B4-BE49-F238E27FC236}">
                <a16:creationId xmlns:a16="http://schemas.microsoft.com/office/drawing/2014/main" id="{EC639AEF-0007-4E08-B869-19649ABC2EF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667" t="62640" r="74949" b="10095"/>
          <a:stretch/>
        </p:blipFill>
        <p:spPr bwMode="auto">
          <a:xfrm>
            <a:off x="3947661" y="1943086"/>
            <a:ext cx="469863" cy="647233"/>
          </a:xfrm>
          <a:prstGeom prst="rect">
            <a:avLst/>
          </a:prstGeom>
          <a:noFill/>
          <a:extLst>
            <a:ext uri="{909E8E84-426E-40DD-AFC4-6F175D3DCCD1}">
              <a14:hiddenFill xmlns:a14="http://schemas.microsoft.com/office/drawing/2010/main">
                <a:solidFill>
                  <a:srgbClr val="FFFFFF"/>
                </a:solidFill>
              </a14:hiddenFill>
            </a:ext>
          </a:extLst>
        </p:spPr>
      </p:pic>
      <p:sp>
        <p:nvSpPr>
          <p:cNvPr id="68" name="CasellaDiTesto 46">
            <a:extLst>
              <a:ext uri="{FF2B5EF4-FFF2-40B4-BE49-F238E27FC236}">
                <a16:creationId xmlns:a16="http://schemas.microsoft.com/office/drawing/2014/main" id="{4015A85C-FA77-4F88-8B4B-108337E2DF33}"/>
              </a:ext>
            </a:extLst>
          </p:cNvPr>
          <p:cNvSpPr txBox="1"/>
          <p:nvPr/>
        </p:nvSpPr>
        <p:spPr>
          <a:xfrm>
            <a:off x="6288648" y="4572297"/>
            <a:ext cx="945978" cy="301365"/>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SELF-SERVICE </a:t>
            </a:r>
          </a:p>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INSIGHTS</a:t>
            </a:r>
          </a:p>
        </p:txBody>
      </p:sp>
      <p:pic>
        <p:nvPicPr>
          <p:cNvPr id="76" name="Picture 68" descr="L:\beanAnalytics\10.SalesManagement\10.Marketing\20.Brochure\2016\Flyer_BI_Cloud\Internal_Pages\Box 1\database.png">
            <a:extLst>
              <a:ext uri="{FF2B5EF4-FFF2-40B4-BE49-F238E27FC236}">
                <a16:creationId xmlns:a16="http://schemas.microsoft.com/office/drawing/2014/main" id="{DF51D048-ABB8-4734-BE6F-F632AC42CF2E}"/>
              </a:ext>
            </a:extLst>
          </p:cNvPr>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2928246" y="1968292"/>
            <a:ext cx="484262" cy="518104"/>
          </a:xfrm>
          <a:prstGeom prst="rect">
            <a:avLst/>
          </a:prstGeom>
          <a:noFill/>
          <a:ln>
            <a:noFill/>
          </a:ln>
        </p:spPr>
      </p:pic>
      <p:sp>
        <p:nvSpPr>
          <p:cNvPr id="88" name="CasellaDiTesto 46">
            <a:extLst>
              <a:ext uri="{FF2B5EF4-FFF2-40B4-BE49-F238E27FC236}">
                <a16:creationId xmlns:a16="http://schemas.microsoft.com/office/drawing/2014/main" id="{12508122-4747-4DD2-A5F5-273DB5FD3CEF}"/>
              </a:ext>
            </a:extLst>
          </p:cNvPr>
          <p:cNvSpPr txBox="1"/>
          <p:nvPr/>
        </p:nvSpPr>
        <p:spPr>
          <a:xfrm>
            <a:off x="600710" y="2455529"/>
            <a:ext cx="945978" cy="301365"/>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SELF-SERVICE </a:t>
            </a:r>
          </a:p>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INSIGHTS</a:t>
            </a:r>
          </a:p>
        </p:txBody>
      </p:sp>
      <p:pic>
        <p:nvPicPr>
          <p:cNvPr id="89" name="Picture 67" descr="Immagine correlata">
            <a:extLst>
              <a:ext uri="{FF2B5EF4-FFF2-40B4-BE49-F238E27FC236}">
                <a16:creationId xmlns:a16="http://schemas.microsoft.com/office/drawing/2014/main" id="{AD2B8845-5DA4-491E-9BA3-1E265217721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72564" r="48649"/>
          <a:stretch/>
        </p:blipFill>
        <p:spPr bwMode="auto">
          <a:xfrm>
            <a:off x="678864" y="1977277"/>
            <a:ext cx="789272" cy="415448"/>
          </a:xfrm>
          <a:prstGeom prst="rect">
            <a:avLst/>
          </a:prstGeom>
          <a:noFill/>
          <a:extLst>
            <a:ext uri="{909E8E84-426E-40DD-AFC4-6F175D3DCCD1}">
              <a14:hiddenFill xmlns:a14="http://schemas.microsoft.com/office/drawing/2010/main">
                <a:solidFill>
                  <a:srgbClr val="FFFFFF"/>
                </a:solidFill>
              </a14:hiddenFill>
            </a:ext>
          </a:extLst>
        </p:spPr>
      </p:pic>
      <p:sp>
        <p:nvSpPr>
          <p:cNvPr id="90" name="Rettangolo arrotondato 36">
            <a:extLst>
              <a:ext uri="{FF2B5EF4-FFF2-40B4-BE49-F238E27FC236}">
                <a16:creationId xmlns:a16="http://schemas.microsoft.com/office/drawing/2014/main" id="{9C1A9A6F-A77C-49C6-96B7-EFB15FCBA759}"/>
              </a:ext>
            </a:extLst>
          </p:cNvPr>
          <p:cNvSpPr/>
          <p:nvPr/>
        </p:nvSpPr>
        <p:spPr bwMode="auto">
          <a:xfrm>
            <a:off x="4791797" y="1846014"/>
            <a:ext cx="970317" cy="989585"/>
          </a:xfrm>
          <a:prstGeom prst="roundRect">
            <a:avLst>
              <a:gd name="adj" fmla="val 0"/>
            </a:avLst>
          </a:prstGeom>
          <a:solidFill>
            <a:schemeClr val="bg1"/>
          </a:solidFill>
          <a:ln w="28575">
            <a:solidFill>
              <a:schemeClr val="accent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0" fontAlgn="base">
              <a:lnSpc>
                <a:spcPct val="120000"/>
              </a:lnSpc>
              <a:spcBef>
                <a:spcPct val="0"/>
              </a:spcBef>
              <a:spcAft>
                <a:spcPct val="0"/>
              </a:spcAft>
              <a:defRPr/>
            </a:pPr>
            <a:endParaRPr lang="it-IT" sz="2040">
              <a:gradFill>
                <a:gsLst>
                  <a:gs pos="0">
                    <a:srgbClr val="FFFFFF"/>
                  </a:gs>
                  <a:gs pos="100000">
                    <a:srgbClr val="FFFFFF"/>
                  </a:gs>
                </a:gsLst>
                <a:lin ang="5400000" scaled="0"/>
              </a:gradFill>
              <a:latin typeface="Segoe UI" panose="020B0502040204020203" pitchFamily="34" charset="0"/>
              <a:cs typeface="Segoe UI" panose="020B0502040204020203" pitchFamily="34" charset="0"/>
              <a:sym typeface="Montserrat Light"/>
            </a:endParaRPr>
          </a:p>
        </p:txBody>
      </p:sp>
      <p:sp>
        <p:nvSpPr>
          <p:cNvPr id="82" name="CasellaDiTesto 37">
            <a:extLst>
              <a:ext uri="{FF2B5EF4-FFF2-40B4-BE49-F238E27FC236}">
                <a16:creationId xmlns:a16="http://schemas.microsoft.com/office/drawing/2014/main" id="{CBCF21D7-6785-473F-8D15-54EF45DB3B41}"/>
              </a:ext>
            </a:extLst>
          </p:cNvPr>
          <p:cNvSpPr txBox="1"/>
          <p:nvPr/>
        </p:nvSpPr>
        <p:spPr>
          <a:xfrm>
            <a:off x="4866203" y="2525446"/>
            <a:ext cx="881436" cy="301365"/>
          </a:xfrm>
          <a:prstGeom prst="rect">
            <a:avLst/>
          </a:prstGeom>
          <a:noFill/>
        </p:spPr>
        <p:txBody>
          <a:bodyPr wrap="square" lIns="0" tIns="0" rIns="0" bIns="0"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INFORMATION</a:t>
            </a:r>
          </a:p>
          <a:p>
            <a:pPr algn="ctr" defTabSz="466344">
              <a:lnSpc>
                <a:spcPct val="120000"/>
              </a:lnSpc>
              <a:defRPr/>
            </a:pPr>
            <a:r>
              <a:rPr lang="it-IT" sz="816">
                <a:gradFill>
                  <a:gsLst>
                    <a:gs pos="0">
                      <a:srgbClr val="292929"/>
                    </a:gs>
                    <a:gs pos="86000">
                      <a:srgbClr val="292929"/>
                    </a:gs>
                  </a:gsLst>
                  <a:lin ang="5400000" scaled="0"/>
                </a:gradFill>
                <a:latin typeface="Calibri" panose="020F0502020204030204" pitchFamily="34" charset="0"/>
                <a:cs typeface="Calibri" panose="020F0502020204030204" pitchFamily="34" charset="0"/>
                <a:sym typeface="Avenir Book"/>
              </a:rPr>
              <a:t>PROCESSING</a:t>
            </a:r>
          </a:p>
        </p:txBody>
      </p:sp>
      <p:pic>
        <p:nvPicPr>
          <p:cNvPr id="66" name="Picture 63" descr="Risultati immagini per ingranaggi">
            <a:extLst>
              <a:ext uri="{FF2B5EF4-FFF2-40B4-BE49-F238E27FC236}">
                <a16:creationId xmlns:a16="http://schemas.microsoft.com/office/drawing/2014/main" id="{C369D7D3-51B0-43C9-A17A-2F18D4D4FBAA}"/>
              </a:ext>
            </a:extLst>
          </p:cNvPr>
          <p:cNvPicPr>
            <a:picLocks noChangeAspect="1" noChangeArrowheads="1"/>
          </p:cNvPicPr>
          <p:nvPr/>
        </p:nvPicPr>
        <p:blipFill rotWithShape="1">
          <a:blip r:embed="rId9" cstate="print">
            <a:clrChange>
              <a:clrFrom>
                <a:srgbClr val="FFFFFF"/>
              </a:clrFrom>
              <a:clrTo>
                <a:srgbClr val="FFFFFF">
                  <a:alpha val="0"/>
                </a:srgbClr>
              </a:clrTo>
            </a:clrChange>
            <a:biLevel thresh="75000"/>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24965" t="12839" r="25764" b="12787"/>
          <a:stretch/>
        </p:blipFill>
        <p:spPr bwMode="auto">
          <a:xfrm>
            <a:off x="5012680" y="1977277"/>
            <a:ext cx="514134" cy="509722"/>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044093B8-2005-46B3-9A86-503559022D3E}"/>
              </a:ext>
            </a:extLst>
          </p:cNvPr>
          <p:cNvSpPr/>
          <p:nvPr/>
        </p:nvSpPr>
        <p:spPr>
          <a:xfrm>
            <a:off x="6390787" y="4736308"/>
            <a:ext cx="5801213" cy="14827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hangingPunct="0">
              <a:lnSpc>
                <a:spcPct val="120000"/>
              </a:lnSpc>
              <a:defRPr/>
            </a:pPr>
            <a:endParaRPr lang="it-IT" sz="1250" kern="0">
              <a:solidFill>
                <a:srgbClr val="FFFFFF"/>
              </a:solidFill>
              <a:latin typeface="Gotham Book"/>
              <a:sym typeface="Avenir Book"/>
            </a:endParaRPr>
          </a:p>
        </p:txBody>
      </p:sp>
      <p:sp>
        <p:nvSpPr>
          <p:cNvPr id="110" name="CasellaDiTesto 109">
            <a:extLst>
              <a:ext uri="{FF2B5EF4-FFF2-40B4-BE49-F238E27FC236}">
                <a16:creationId xmlns:a16="http://schemas.microsoft.com/office/drawing/2014/main" id="{36155DF4-389E-41CF-8C69-B12B6C61192A}"/>
              </a:ext>
            </a:extLst>
          </p:cNvPr>
          <p:cNvSpPr txBox="1"/>
          <p:nvPr/>
        </p:nvSpPr>
        <p:spPr>
          <a:xfrm>
            <a:off x="6316381" y="4937862"/>
            <a:ext cx="3053704" cy="1181862"/>
          </a:xfrm>
          <a:prstGeom prst="rect">
            <a:avLst/>
          </a:prstGeom>
          <a:noFill/>
        </p:spPr>
        <p:txBody>
          <a:bodyPr wrap="square" lIns="0" tIns="0" rIns="0" bIns="0" rtlCol="0">
            <a:spAutoFit/>
          </a:bodyPr>
          <a:lstStyle/>
          <a:p>
            <a:pPr algn="ctr" defTabSz="228600" hangingPunct="0">
              <a:lnSpc>
                <a:spcPct val="120000"/>
              </a:lnSpc>
              <a:defRPr/>
            </a:pPr>
            <a:r>
              <a:rPr lang="it-IT" sz="1400" kern="0" cap="all" spc="180">
                <a:solidFill>
                  <a:srgbClr val="FFFFFF"/>
                </a:solidFill>
                <a:latin typeface="Gotham Book"/>
                <a:sym typeface="Avenir Book"/>
              </a:rPr>
              <a:t>INIZIO </a:t>
            </a:r>
          </a:p>
          <a:p>
            <a:pPr algn="ctr" defTabSz="228600" hangingPunct="0">
              <a:lnSpc>
                <a:spcPct val="120000"/>
              </a:lnSpc>
              <a:defRPr/>
            </a:pPr>
            <a:r>
              <a:rPr lang="it-IT" sz="1400" kern="0" cap="all" spc="180">
                <a:solidFill>
                  <a:srgbClr val="FFFFFF"/>
                </a:solidFill>
                <a:latin typeface="Gotham Book"/>
                <a:sym typeface="Avenir Book"/>
              </a:rPr>
              <a:t>DISTRIBUZIONE</a:t>
            </a:r>
          </a:p>
          <a:p>
            <a:pPr algn="ctr" defTabSz="412750" hangingPunct="0">
              <a:lnSpc>
                <a:spcPct val="120000"/>
              </a:lnSpc>
              <a:defRPr/>
            </a:pPr>
            <a:r>
              <a:rPr lang="it-IT" sz="3600" kern="0">
                <a:solidFill>
                  <a:srgbClr val="009BD9"/>
                </a:solidFill>
                <a:latin typeface="Gotham Black" panose="02000603040000020004" pitchFamily="2" charset="0"/>
                <a:sym typeface="Avenir Book"/>
              </a:rPr>
              <a:t>2006</a:t>
            </a:r>
          </a:p>
        </p:txBody>
      </p:sp>
      <p:sp>
        <p:nvSpPr>
          <p:cNvPr id="111" name="CasellaDiTesto 110">
            <a:extLst>
              <a:ext uri="{FF2B5EF4-FFF2-40B4-BE49-F238E27FC236}">
                <a16:creationId xmlns:a16="http://schemas.microsoft.com/office/drawing/2014/main" id="{EF9563D8-EA59-469C-B662-7EFFA3784D42}"/>
              </a:ext>
            </a:extLst>
          </p:cNvPr>
          <p:cNvSpPr txBox="1"/>
          <p:nvPr/>
        </p:nvSpPr>
        <p:spPr>
          <a:xfrm>
            <a:off x="9457304" y="4937582"/>
            <a:ext cx="3053704" cy="1181862"/>
          </a:xfrm>
          <a:prstGeom prst="rect">
            <a:avLst/>
          </a:prstGeom>
          <a:noFill/>
        </p:spPr>
        <p:txBody>
          <a:bodyPr wrap="square" lIns="0" tIns="0" rIns="0" bIns="0" rtlCol="0">
            <a:spAutoFit/>
          </a:bodyPr>
          <a:lstStyle/>
          <a:p>
            <a:pPr algn="ctr" defTabSz="228600" hangingPunct="0">
              <a:lnSpc>
                <a:spcPct val="120000"/>
              </a:lnSpc>
              <a:defRPr/>
            </a:pPr>
            <a:r>
              <a:rPr lang="it-IT" sz="1400" kern="0" cap="all" spc="180">
                <a:solidFill>
                  <a:srgbClr val="FFFFFF"/>
                </a:solidFill>
                <a:latin typeface="Gotham Book"/>
                <a:sym typeface="Avenir Book"/>
              </a:rPr>
              <a:t>IMPIANTI </a:t>
            </a:r>
          </a:p>
          <a:p>
            <a:pPr algn="ctr" defTabSz="228600" hangingPunct="0">
              <a:lnSpc>
                <a:spcPct val="120000"/>
              </a:lnSpc>
              <a:defRPr/>
            </a:pPr>
            <a:r>
              <a:rPr lang="it-IT" sz="1400" kern="0" cap="all" spc="180">
                <a:solidFill>
                  <a:srgbClr val="FFFFFF"/>
                </a:solidFill>
                <a:latin typeface="Gotham Book"/>
                <a:sym typeface="Avenir Book"/>
              </a:rPr>
              <a:t>INSTALLATI</a:t>
            </a:r>
          </a:p>
          <a:p>
            <a:pPr algn="ctr" defTabSz="412750" hangingPunct="0">
              <a:lnSpc>
                <a:spcPct val="120000"/>
              </a:lnSpc>
              <a:defRPr/>
            </a:pPr>
            <a:r>
              <a:rPr lang="it-IT" sz="3600" kern="0">
                <a:solidFill>
                  <a:srgbClr val="009BD9"/>
                </a:solidFill>
                <a:latin typeface="Gotham Black" panose="02000603040000020004" pitchFamily="2" charset="0"/>
                <a:sym typeface="Avenir Book"/>
              </a:rPr>
              <a:t>80+</a:t>
            </a:r>
          </a:p>
        </p:txBody>
      </p:sp>
      <p:pic>
        <p:nvPicPr>
          <p:cNvPr id="91" name="Picture 50">
            <a:extLst>
              <a:ext uri="{FF2B5EF4-FFF2-40B4-BE49-F238E27FC236}">
                <a16:creationId xmlns:a16="http://schemas.microsoft.com/office/drawing/2014/main" id="{563FA85E-51A3-4879-AF6F-7F054BDFCC6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8085" y="1842731"/>
            <a:ext cx="4484000" cy="2069786"/>
          </a:xfrm>
          <a:prstGeom prst="rect">
            <a:avLst/>
          </a:prstGeom>
        </p:spPr>
      </p:pic>
    </p:spTree>
    <p:extLst>
      <p:ext uri="{BB962C8B-B14F-4D97-AF65-F5344CB8AC3E}">
        <p14:creationId xmlns:p14="http://schemas.microsoft.com/office/powerpoint/2010/main" val="275993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67" y="596766"/>
            <a:ext cx="12211667" cy="5585226"/>
          </a:xfrm>
          <a:prstGeom prst="rect">
            <a:avLst/>
          </a:prstGeom>
        </p:spPr>
      </p:pic>
      <p:sp>
        <p:nvSpPr>
          <p:cNvPr id="32" name="Rectangle 117">
            <a:extLst>
              <a:ext uri="{FF2B5EF4-FFF2-40B4-BE49-F238E27FC236}">
                <a16:creationId xmlns:a16="http://schemas.microsoft.com/office/drawing/2014/main" id="{5D9E842D-51E9-4721-8E81-E6FE1BD9CDF2}"/>
              </a:ext>
            </a:extLst>
          </p:cNvPr>
          <p:cNvSpPr/>
          <p:nvPr/>
        </p:nvSpPr>
        <p:spPr>
          <a:xfrm>
            <a:off x="-19667" y="596766"/>
            <a:ext cx="12211667" cy="5585226"/>
          </a:xfrm>
          <a:prstGeom prst="rect">
            <a:avLst/>
          </a:prstGeom>
          <a:solidFill>
            <a:srgbClr val="28272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sz="900">
              <a:solidFill>
                <a:srgbClr val="FFFFFF"/>
              </a:solidFill>
              <a:latin typeface="Arial" panose="020B0604020202020204"/>
              <a:sym typeface="Montserrat Light"/>
            </a:endParaRPr>
          </a:p>
        </p:txBody>
      </p:sp>
      <p:sp>
        <p:nvSpPr>
          <p:cNvPr id="21" name="Shape 223">
            <a:extLst>
              <a:ext uri="{FF2B5EF4-FFF2-40B4-BE49-F238E27FC236}">
                <a16:creationId xmlns:a16="http://schemas.microsoft.com/office/drawing/2014/main" id="{6D6A577A-F5C1-45FE-9279-7578478A2050}"/>
              </a:ext>
            </a:extLst>
          </p:cNvPr>
          <p:cNvSpPr/>
          <p:nvPr/>
        </p:nvSpPr>
        <p:spPr>
          <a:xfrm>
            <a:off x="5904512" y="728663"/>
            <a:ext cx="5457000" cy="5400674"/>
          </a:xfrm>
          <a:prstGeom prst="rect">
            <a:avLst/>
          </a:prstGeom>
          <a:ln w="38100">
            <a:solidFill>
              <a:schemeClr val="accent1"/>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r>
              <a:rPr lang="it-IT" sz="1500">
                <a:solidFill>
                  <a:srgbClr val="FFFFFF"/>
                </a:solidFill>
                <a:latin typeface="Helvetica Light"/>
                <a:sym typeface="Helvetica Light"/>
              </a:rPr>
              <a:t>           </a:t>
            </a:r>
            <a:endParaRPr sz="1500">
              <a:solidFill>
                <a:srgbClr val="FFFFFF"/>
              </a:solidFill>
              <a:latin typeface="Helvetica Light"/>
              <a:sym typeface="Helvetica Light"/>
            </a:endParaRPr>
          </a:p>
        </p:txBody>
      </p:sp>
      <p:grpSp>
        <p:nvGrpSpPr>
          <p:cNvPr id="4" name="Gruppo 3">
            <a:extLst>
              <a:ext uri="{FF2B5EF4-FFF2-40B4-BE49-F238E27FC236}">
                <a16:creationId xmlns:a16="http://schemas.microsoft.com/office/drawing/2014/main" id="{117DEDD3-358C-4200-861B-1C170F401EA6}"/>
              </a:ext>
            </a:extLst>
          </p:cNvPr>
          <p:cNvGrpSpPr/>
          <p:nvPr/>
        </p:nvGrpSpPr>
        <p:grpSpPr>
          <a:xfrm>
            <a:off x="6669338" y="1537478"/>
            <a:ext cx="4463718" cy="1023398"/>
            <a:chOff x="4013924" y="2244961"/>
            <a:chExt cx="8408091" cy="2046796"/>
          </a:xfrm>
        </p:grpSpPr>
        <p:sp>
          <p:nvSpPr>
            <p:cNvPr id="30" name="CasellaDiTesto 29">
              <a:extLst>
                <a:ext uri="{FF2B5EF4-FFF2-40B4-BE49-F238E27FC236}">
                  <a16:creationId xmlns:a16="http://schemas.microsoft.com/office/drawing/2014/main" id="{D3080632-3FBE-46F3-ACD0-3F35420CC4B0}"/>
                </a:ext>
              </a:extLst>
            </p:cNvPr>
            <p:cNvSpPr txBox="1"/>
            <p:nvPr/>
          </p:nvSpPr>
          <p:spPr>
            <a:xfrm>
              <a:off x="4029474" y="3046515"/>
              <a:ext cx="2765452" cy="1200328"/>
            </a:xfrm>
            <a:prstGeom prst="rect">
              <a:avLst/>
            </a:prstGeom>
            <a:noFill/>
          </p:spPr>
          <p:txBody>
            <a:bodyPr wrap="square" rtlCol="0">
              <a:spAutoFit/>
            </a:bodyPr>
            <a:lstStyle/>
            <a:p>
              <a:pPr>
                <a:defRPr/>
              </a:pPr>
              <a:r>
                <a:rPr lang="it-IT" sz="3300">
                  <a:solidFill>
                    <a:srgbClr val="FFFFFF"/>
                  </a:solidFill>
                  <a:latin typeface="Gotham Black" panose="02000603040000020004" pitchFamily="2" charset="0"/>
                  <a:sym typeface="Montserrat Light"/>
                </a:rPr>
                <a:t>750+</a:t>
              </a:r>
            </a:p>
          </p:txBody>
        </p:sp>
        <p:sp>
          <p:nvSpPr>
            <p:cNvPr id="31" name="CasellaDiTesto 30">
              <a:extLst>
                <a:ext uri="{FF2B5EF4-FFF2-40B4-BE49-F238E27FC236}">
                  <a16:creationId xmlns:a16="http://schemas.microsoft.com/office/drawing/2014/main" id="{B0B450DF-5625-4E5A-9879-1269DDE1E468}"/>
                </a:ext>
              </a:extLst>
            </p:cNvPr>
            <p:cNvSpPr txBox="1"/>
            <p:nvPr/>
          </p:nvSpPr>
          <p:spPr>
            <a:xfrm>
              <a:off x="4013924" y="2244961"/>
              <a:ext cx="3441034" cy="861774"/>
            </a:xfrm>
            <a:prstGeom prst="rect">
              <a:avLst/>
            </a:prstGeom>
            <a:noFill/>
          </p:spPr>
          <p:txBody>
            <a:bodyPr wrap="square" rtlCol="0">
              <a:spAutoFit/>
            </a:bodyPr>
            <a:lstStyle/>
            <a:p>
              <a:pPr>
                <a:defRPr/>
              </a:pPr>
              <a:r>
                <a:rPr lang="it-IT" sz="2200">
                  <a:solidFill>
                    <a:srgbClr val="009BD9"/>
                  </a:solidFill>
                  <a:latin typeface="DIN Condensed"/>
                  <a:sym typeface="Montserrat Light"/>
                </a:rPr>
                <a:t>COLLABORATORI</a:t>
              </a:r>
            </a:p>
          </p:txBody>
        </p:sp>
        <p:sp>
          <p:nvSpPr>
            <p:cNvPr id="34" name="CasellaDiTesto 33">
              <a:extLst>
                <a:ext uri="{FF2B5EF4-FFF2-40B4-BE49-F238E27FC236}">
                  <a16:creationId xmlns:a16="http://schemas.microsoft.com/office/drawing/2014/main" id="{94A95EBB-217B-44A1-818F-9929313C670B}"/>
                </a:ext>
              </a:extLst>
            </p:cNvPr>
            <p:cNvSpPr txBox="1"/>
            <p:nvPr/>
          </p:nvSpPr>
          <p:spPr>
            <a:xfrm>
              <a:off x="8354472" y="3091429"/>
              <a:ext cx="4067543" cy="1200328"/>
            </a:xfrm>
            <a:prstGeom prst="rect">
              <a:avLst/>
            </a:prstGeom>
            <a:noFill/>
          </p:spPr>
          <p:txBody>
            <a:bodyPr wrap="square" rtlCol="0">
              <a:spAutoFit/>
            </a:bodyPr>
            <a:lstStyle/>
            <a:p>
              <a:pPr>
                <a:defRPr/>
              </a:pPr>
              <a:r>
                <a:rPr lang="it-IT" sz="3300">
                  <a:solidFill>
                    <a:srgbClr val="FFFFFF"/>
                  </a:solidFill>
                  <a:latin typeface="Gotham Black" panose="02000603040000020004" pitchFamily="2" charset="0"/>
                  <a:sym typeface="Montserrat Light"/>
                </a:rPr>
                <a:t>300+ ML</a:t>
              </a:r>
            </a:p>
          </p:txBody>
        </p:sp>
        <p:sp>
          <p:nvSpPr>
            <p:cNvPr id="35" name="CasellaDiTesto 34">
              <a:extLst>
                <a:ext uri="{FF2B5EF4-FFF2-40B4-BE49-F238E27FC236}">
                  <a16:creationId xmlns:a16="http://schemas.microsoft.com/office/drawing/2014/main" id="{50A2EA92-220E-4FBE-8DF4-807CD02BABF2}"/>
                </a:ext>
              </a:extLst>
            </p:cNvPr>
            <p:cNvSpPr txBox="1"/>
            <p:nvPr/>
          </p:nvSpPr>
          <p:spPr>
            <a:xfrm>
              <a:off x="8368730" y="2244961"/>
              <a:ext cx="3293874" cy="861774"/>
            </a:xfrm>
            <a:prstGeom prst="rect">
              <a:avLst/>
            </a:prstGeom>
            <a:noFill/>
          </p:spPr>
          <p:txBody>
            <a:bodyPr wrap="square" rtlCol="0">
              <a:spAutoFit/>
            </a:bodyPr>
            <a:lstStyle/>
            <a:p>
              <a:pPr>
                <a:defRPr/>
              </a:pPr>
              <a:r>
                <a:rPr lang="it-IT" sz="2200">
                  <a:solidFill>
                    <a:srgbClr val="009BD9"/>
                  </a:solidFill>
                  <a:latin typeface="DIN Condensed"/>
                  <a:sym typeface="Montserrat Light"/>
                </a:rPr>
                <a:t>FATTURATO 2018</a:t>
              </a:r>
            </a:p>
          </p:txBody>
        </p:sp>
      </p:grpSp>
      <p:sp>
        <p:nvSpPr>
          <p:cNvPr id="2" name="Rettangolo 1">
            <a:extLst>
              <a:ext uri="{FF2B5EF4-FFF2-40B4-BE49-F238E27FC236}">
                <a16:creationId xmlns:a16="http://schemas.microsoft.com/office/drawing/2014/main" id="{F9C73CDA-9406-47BD-A37E-31428AD2BA8E}"/>
              </a:ext>
            </a:extLst>
          </p:cNvPr>
          <p:cNvSpPr/>
          <p:nvPr/>
        </p:nvSpPr>
        <p:spPr>
          <a:xfrm>
            <a:off x="1035846" y="792635"/>
            <a:ext cx="3986989" cy="276999"/>
          </a:xfrm>
          <a:prstGeom prst="rect">
            <a:avLst/>
          </a:prstGeom>
        </p:spPr>
        <p:txBody>
          <a:bodyPr wrap="none">
            <a:spAutoFit/>
          </a:bodyPr>
          <a:lstStyle/>
          <a:p>
            <a:r>
              <a:rPr lang="it-IT" sz="1200">
                <a:solidFill>
                  <a:srgbClr val="FFFFFF"/>
                </a:solidFill>
                <a:latin typeface="Gotham Book"/>
                <a:ea typeface="Calibri" panose="020F0502020204030204" pitchFamily="34" charset="0"/>
                <a:cs typeface="Times New Roman" panose="02020603050405020304" pitchFamily="18" charset="0"/>
                <a:sym typeface="Montserrat Light"/>
              </a:rPr>
              <a:t>BUSINESS ANALYTICS PER IL MANUFACTURING</a:t>
            </a:r>
            <a:endParaRPr lang="it-IT" sz="1200">
              <a:solidFill>
                <a:srgbClr val="FFFFFF"/>
              </a:solidFill>
              <a:latin typeface="Gotham Bold" panose="02000803030000020004" pitchFamily="2" charset="0"/>
              <a:ea typeface="Calibri" panose="020F0502020204030204" pitchFamily="34" charset="0"/>
              <a:cs typeface="Times New Roman" panose="02020603050405020304" pitchFamily="18" charset="0"/>
              <a:sym typeface="Montserrat Light"/>
            </a:endParaRPr>
          </a:p>
        </p:txBody>
      </p:sp>
      <p:sp>
        <p:nvSpPr>
          <p:cNvPr id="18" name="Rectangle 1">
            <a:extLst>
              <a:ext uri="{FF2B5EF4-FFF2-40B4-BE49-F238E27FC236}">
                <a16:creationId xmlns:a16="http://schemas.microsoft.com/office/drawing/2014/main" id="{BA0FE6FD-D8AB-4C22-8A6E-B919A80A3024}"/>
              </a:ext>
            </a:extLst>
          </p:cNvPr>
          <p:cNvSpPr/>
          <p:nvPr/>
        </p:nvSpPr>
        <p:spPr>
          <a:xfrm>
            <a:off x="898050" y="2772643"/>
            <a:ext cx="4410597" cy="3231654"/>
          </a:xfrm>
          <a:prstGeom prst="rect">
            <a:avLst/>
          </a:prstGeom>
          <a:noFill/>
          <a:effectLst>
            <a:softEdge rad="63500"/>
          </a:effectLst>
        </p:spPr>
        <p:txBody>
          <a:bodyPr wrap="square">
            <a:spAutoFit/>
          </a:bodyPr>
          <a:lstStyle/>
          <a:p>
            <a:pPr defTabSz="412750" hangingPunct="0">
              <a:lnSpc>
                <a:spcPct val="120000"/>
              </a:lnSpc>
            </a:pPr>
            <a:r>
              <a:rPr lang="it-IT" sz="1000" i="1">
                <a:solidFill>
                  <a:srgbClr val="FFFFFF"/>
                </a:solidFill>
                <a:latin typeface="Gotham Light" panose="02000603030000020004" pitchFamily="2" charset="0"/>
              </a:rPr>
              <a:t>Qui in </a:t>
            </a:r>
            <a:r>
              <a:rPr lang="it-IT" sz="1000" i="1" err="1">
                <a:solidFill>
                  <a:srgbClr val="FFFFFF"/>
                </a:solidFill>
                <a:latin typeface="Gotham Light" panose="02000603030000020004" pitchFamily="2" charset="0"/>
              </a:rPr>
              <a:t>Fameccanica</a:t>
            </a:r>
            <a:r>
              <a:rPr lang="it-IT" sz="1000" i="1">
                <a:solidFill>
                  <a:srgbClr val="FFFFFF"/>
                </a:solidFill>
                <a:latin typeface="Gotham Light" panose="02000603030000020004" pitchFamily="2" charset="0"/>
              </a:rPr>
              <a:t> cerchiamo sempre di comprendere in anticipo i desiderata dei clienti. Per questo motivo, abbiamo deciso di sviluppare con </a:t>
            </a:r>
            <a:r>
              <a:rPr lang="it-IT" sz="1000" i="1" err="1">
                <a:solidFill>
                  <a:srgbClr val="FFFFFF"/>
                </a:solidFill>
                <a:latin typeface="Gotham Light" panose="02000603030000020004" pitchFamily="2" charset="0"/>
              </a:rPr>
              <a:t>beanTech</a:t>
            </a:r>
            <a:r>
              <a:rPr lang="it-IT" sz="1000" i="1">
                <a:solidFill>
                  <a:srgbClr val="FFFFFF"/>
                </a:solidFill>
                <a:latin typeface="Gotham Light" panose="02000603030000020004" pitchFamily="2" charset="0"/>
              </a:rPr>
              <a:t> una serie di soluzioni a forte vocazione </a:t>
            </a:r>
            <a:r>
              <a:rPr lang="it-IT" sz="1000" i="1" err="1">
                <a:solidFill>
                  <a:srgbClr val="FFFFFF"/>
                </a:solidFill>
                <a:latin typeface="Gotham Light" panose="02000603030000020004" pitchFamily="2" charset="0"/>
              </a:rPr>
              <a:t>IoT</a:t>
            </a:r>
            <a:r>
              <a:rPr lang="it-IT" sz="1000" i="1">
                <a:solidFill>
                  <a:srgbClr val="FFFFFF"/>
                </a:solidFill>
                <a:latin typeface="Gotham Light" panose="02000603030000020004" pitchFamily="2" charset="0"/>
              </a:rPr>
              <a:t>. L’obiettivo è quello di fornire ai nostri partner un servizio su misura, raccogliendo quanti più dati possibili e valorizzandoli al meglio. Nella scelta di un partner per lo sviluppo del progetto, la decisione è ricaduta su </a:t>
            </a:r>
            <a:r>
              <a:rPr lang="it-IT" sz="1000" i="1" err="1">
                <a:solidFill>
                  <a:srgbClr val="FFFFFF"/>
                </a:solidFill>
                <a:latin typeface="Gotham Light" panose="02000603030000020004" pitchFamily="2" charset="0"/>
              </a:rPr>
              <a:t>beanTech</a:t>
            </a:r>
            <a:r>
              <a:rPr lang="it-IT" sz="1000" i="1">
                <a:solidFill>
                  <a:srgbClr val="FFFFFF"/>
                </a:solidFill>
                <a:latin typeface="Gotham Light" panose="02000603030000020004" pitchFamily="2" charset="0"/>
              </a:rPr>
              <a:t>, forte della sua esperienza in ambito manufacturing. È nato così un proficuo scambio di idee, spunti che </a:t>
            </a:r>
            <a:r>
              <a:rPr lang="it-IT" sz="1000" i="1" err="1">
                <a:solidFill>
                  <a:srgbClr val="FFFFFF"/>
                </a:solidFill>
                <a:latin typeface="Gotham Light" panose="02000603030000020004" pitchFamily="2" charset="0"/>
              </a:rPr>
              <a:t>Fameccanica</a:t>
            </a:r>
            <a:r>
              <a:rPr lang="it-IT" sz="1000" i="1">
                <a:solidFill>
                  <a:srgbClr val="FFFFFF"/>
                </a:solidFill>
                <a:latin typeface="Gotham Light" panose="02000603030000020004" pitchFamily="2" charset="0"/>
              </a:rPr>
              <a:t> ha sviluppato e instradato verso le esigenze del cliente, riuscendo così a fare la differenza in un mondo dalle potenzialità ancora inespresse. Per quanto concerne la produzione in senso lato, sono convinta che la flessibilità sarà la chiave di volta del futuro, in primis nell’ottica del contenimento dei costi. I progetti realizzati in collaborazione con </a:t>
            </a:r>
            <a:r>
              <a:rPr lang="it-IT" sz="1000" i="1" err="1">
                <a:solidFill>
                  <a:srgbClr val="FFFFFF"/>
                </a:solidFill>
                <a:latin typeface="Gotham Light" panose="02000603030000020004" pitchFamily="2" charset="0"/>
              </a:rPr>
              <a:t>beanTech</a:t>
            </a:r>
            <a:r>
              <a:rPr lang="it-IT" sz="1000" i="1">
                <a:solidFill>
                  <a:srgbClr val="FFFFFF"/>
                </a:solidFill>
                <a:latin typeface="Gotham Light" panose="02000603030000020004" pitchFamily="2" charset="0"/>
              </a:rPr>
              <a:t> hanno lo sguardo rivolto a ciò che verrà, con le radici ben piantate nel presente. Al loro interno c’è sempre un piccolo spiraglio aperto, per eventuali modifiche e miglioramenti.</a:t>
            </a:r>
            <a:endParaRPr lang="it-IT" sz="800" i="1" kern="0">
              <a:solidFill>
                <a:srgbClr val="FFFFFF"/>
              </a:solidFill>
              <a:latin typeface="Gotham Light" panose="02000603030000020004" pitchFamily="2" charset="0"/>
              <a:sym typeface="Montserrat Light"/>
            </a:endParaRPr>
          </a:p>
        </p:txBody>
      </p:sp>
      <p:sp>
        <p:nvSpPr>
          <p:cNvPr id="20" name="CasellaDiTesto 19">
            <a:extLst>
              <a:ext uri="{FF2B5EF4-FFF2-40B4-BE49-F238E27FC236}">
                <a16:creationId xmlns:a16="http://schemas.microsoft.com/office/drawing/2014/main" id="{B4E8BF49-77D1-41A6-9AAF-FD07AE85657E}"/>
              </a:ext>
            </a:extLst>
          </p:cNvPr>
          <p:cNvSpPr txBox="1"/>
          <p:nvPr/>
        </p:nvSpPr>
        <p:spPr>
          <a:xfrm>
            <a:off x="2584561" y="2250083"/>
            <a:ext cx="786809" cy="923330"/>
          </a:xfrm>
          <a:prstGeom prst="rect">
            <a:avLst/>
          </a:prstGeom>
          <a:noFill/>
        </p:spPr>
        <p:txBody>
          <a:bodyPr wrap="square" rtlCol="0">
            <a:spAutoFit/>
          </a:bodyPr>
          <a:lstStyle/>
          <a:p>
            <a:r>
              <a:rPr lang="it-IT" sz="5400">
                <a:solidFill>
                  <a:srgbClr val="009BD9"/>
                </a:solidFill>
                <a:latin typeface="Gotham Bold" panose="02000803030000020004" pitchFamily="2" charset="0"/>
                <a:cs typeface="Aharoni" panose="02010803020104030203" pitchFamily="2" charset="-79"/>
                <a:sym typeface="Montserrat Light"/>
              </a:rPr>
              <a:t>‘‘</a:t>
            </a:r>
          </a:p>
        </p:txBody>
      </p:sp>
      <p:sp>
        <p:nvSpPr>
          <p:cNvPr id="23" name="Rettangolo 22">
            <a:extLst>
              <a:ext uri="{FF2B5EF4-FFF2-40B4-BE49-F238E27FC236}">
                <a16:creationId xmlns:a16="http://schemas.microsoft.com/office/drawing/2014/main" id="{CF464F71-321D-43A6-98FB-67573B17F8DD}"/>
              </a:ext>
            </a:extLst>
          </p:cNvPr>
          <p:cNvSpPr/>
          <p:nvPr/>
        </p:nvSpPr>
        <p:spPr>
          <a:xfrm>
            <a:off x="2635127" y="5839029"/>
            <a:ext cx="685675" cy="923330"/>
          </a:xfrm>
          <a:prstGeom prst="rect">
            <a:avLst/>
          </a:prstGeom>
        </p:spPr>
        <p:txBody>
          <a:bodyPr wrap="square">
            <a:spAutoFit/>
          </a:bodyPr>
          <a:lstStyle/>
          <a:p>
            <a:r>
              <a:rPr lang="it-IT" sz="5400">
                <a:solidFill>
                  <a:srgbClr val="009BD9"/>
                </a:solidFill>
                <a:latin typeface="Gotham Bold" panose="02000803030000020004" pitchFamily="2" charset="0"/>
                <a:cs typeface="Aharoni" panose="02010803020104030203" pitchFamily="2" charset="-79"/>
                <a:sym typeface="Montserrat Light"/>
              </a:rPr>
              <a:t>’’</a:t>
            </a:r>
            <a:endParaRPr lang="it-IT" sz="5400">
              <a:solidFill>
                <a:srgbClr val="009BD9"/>
              </a:solidFill>
              <a:latin typeface="Gotham Book"/>
              <a:sym typeface="Montserrat Light"/>
            </a:endParaRPr>
          </a:p>
        </p:txBody>
      </p:sp>
      <p:sp>
        <p:nvSpPr>
          <p:cNvPr id="24" name="Rettangolo 23">
            <a:extLst>
              <a:ext uri="{FF2B5EF4-FFF2-40B4-BE49-F238E27FC236}">
                <a16:creationId xmlns:a16="http://schemas.microsoft.com/office/drawing/2014/main" id="{5BE7B923-49A9-444E-9514-612AC9BD75B6}"/>
              </a:ext>
            </a:extLst>
          </p:cNvPr>
          <p:cNvSpPr/>
          <p:nvPr/>
        </p:nvSpPr>
        <p:spPr>
          <a:xfrm>
            <a:off x="6606335" y="3066643"/>
            <a:ext cx="5029117" cy="276999"/>
          </a:xfrm>
          <a:prstGeom prst="rect">
            <a:avLst/>
          </a:prstGeom>
        </p:spPr>
        <p:txBody>
          <a:bodyPr wrap="square">
            <a:spAutoFit/>
          </a:bodyPr>
          <a:lstStyle/>
          <a:p>
            <a:pPr marL="92075"/>
            <a:r>
              <a:rPr lang="it-IT" sz="1200" kern="0">
                <a:solidFill>
                  <a:srgbClr val="FFFFFF"/>
                </a:solidFill>
                <a:latin typeface="Gotham Light" panose="02000603030000020004" pitchFamily="2" charset="0"/>
                <a:sym typeface="Montserrat Light"/>
              </a:rPr>
              <a:t>Italia, Cina, USA</a:t>
            </a:r>
          </a:p>
        </p:txBody>
      </p:sp>
      <p:sp>
        <p:nvSpPr>
          <p:cNvPr id="26" name="CasellaDiTesto 25">
            <a:extLst>
              <a:ext uri="{FF2B5EF4-FFF2-40B4-BE49-F238E27FC236}">
                <a16:creationId xmlns:a16="http://schemas.microsoft.com/office/drawing/2014/main" id="{C143BE50-F8A9-4EF5-805A-BF118424544C}"/>
              </a:ext>
            </a:extLst>
          </p:cNvPr>
          <p:cNvSpPr txBox="1"/>
          <p:nvPr/>
        </p:nvSpPr>
        <p:spPr>
          <a:xfrm>
            <a:off x="6669339" y="2684729"/>
            <a:ext cx="1963673" cy="430887"/>
          </a:xfrm>
          <a:prstGeom prst="rect">
            <a:avLst/>
          </a:prstGeom>
          <a:noFill/>
        </p:spPr>
        <p:txBody>
          <a:bodyPr wrap="square" rtlCol="0">
            <a:spAutoFit/>
          </a:bodyPr>
          <a:lstStyle/>
          <a:p>
            <a:r>
              <a:rPr lang="it-IT" sz="2200">
                <a:solidFill>
                  <a:srgbClr val="009BD9"/>
                </a:solidFill>
                <a:latin typeface="DIN Condensed"/>
                <a:sym typeface="Montserrat Light"/>
              </a:rPr>
              <a:t>PAESI</a:t>
            </a:r>
          </a:p>
        </p:txBody>
      </p:sp>
      <p:sp>
        <p:nvSpPr>
          <p:cNvPr id="19" name="Rettangolo 18">
            <a:extLst>
              <a:ext uri="{FF2B5EF4-FFF2-40B4-BE49-F238E27FC236}">
                <a16:creationId xmlns:a16="http://schemas.microsoft.com/office/drawing/2014/main" id="{53DDB099-1137-40BE-AAAB-DEF4DB0E70C4}"/>
              </a:ext>
            </a:extLst>
          </p:cNvPr>
          <p:cNvSpPr/>
          <p:nvPr/>
        </p:nvSpPr>
        <p:spPr>
          <a:xfrm>
            <a:off x="6652526" y="4122326"/>
            <a:ext cx="4657413" cy="2059666"/>
          </a:xfrm>
          <a:prstGeom prst="rect">
            <a:avLst/>
          </a:prstGeom>
        </p:spPr>
        <p:txBody>
          <a:bodyPr wrap="square">
            <a:spAutoFit/>
          </a:bodyPr>
          <a:lstStyle/>
          <a:p>
            <a:pPr defTabSz="412750" hangingPunct="0">
              <a:lnSpc>
                <a:spcPct val="120000"/>
              </a:lnSpc>
            </a:pPr>
            <a:r>
              <a:rPr lang="it-IT" sz="1200" err="1">
                <a:solidFill>
                  <a:srgbClr val="FFFFFF"/>
                </a:solidFill>
                <a:latin typeface="Gotham Light" panose="02000603030000020004" pitchFamily="2" charset="0"/>
              </a:rPr>
              <a:t>Fameccanica</a:t>
            </a:r>
            <a:r>
              <a:rPr lang="it-IT" sz="1200">
                <a:solidFill>
                  <a:srgbClr val="FFFFFF"/>
                </a:solidFill>
                <a:latin typeface="Gotham Light" panose="02000603030000020004" pitchFamily="2" charset="0"/>
              </a:rPr>
              <a:t> si rivolge al settore industriale, con una serie di soluzioni all’avanguardia, tutte all’insegna della filosofia </a:t>
            </a:r>
            <a:r>
              <a:rPr lang="it-IT" sz="1200" err="1">
                <a:solidFill>
                  <a:srgbClr val="FFFFFF"/>
                </a:solidFill>
                <a:latin typeface="Gotham Light" panose="02000603030000020004" pitchFamily="2" charset="0"/>
              </a:rPr>
              <a:t>IoT</a:t>
            </a:r>
            <a:r>
              <a:rPr lang="it-IT" sz="1200">
                <a:solidFill>
                  <a:srgbClr val="FFFFFF"/>
                </a:solidFill>
                <a:latin typeface="Gotham Light" panose="02000603030000020004" pitchFamily="2" charset="0"/>
              </a:rPr>
              <a:t>. La consueta filiera del dato (l’informazione parte dalla linea di produzione e giunge all’attenzione dell’operatore) passa per il </a:t>
            </a:r>
            <a:r>
              <a:rPr lang="it-IT" sz="1200" err="1">
                <a:solidFill>
                  <a:srgbClr val="FFFFFF"/>
                </a:solidFill>
                <a:latin typeface="Gotham Light" panose="02000603030000020004" pitchFamily="2" charset="0"/>
              </a:rPr>
              <a:t>cloud</a:t>
            </a:r>
            <a:r>
              <a:rPr lang="it-IT" sz="1200">
                <a:solidFill>
                  <a:srgbClr val="FFFFFF"/>
                </a:solidFill>
                <a:latin typeface="Gotham Light" panose="02000603030000020004" pitchFamily="2" charset="0"/>
              </a:rPr>
              <a:t>, in modo che l’insieme sia accessibile ovunque e da qualsiasi piattaforma. </a:t>
            </a:r>
            <a:r>
              <a:rPr lang="it-IT" sz="1200" err="1">
                <a:solidFill>
                  <a:srgbClr val="FFFFFF"/>
                </a:solidFill>
                <a:latin typeface="Gotham Light" panose="02000603030000020004" pitchFamily="2" charset="0"/>
              </a:rPr>
              <a:t>Fameccanica</a:t>
            </a:r>
            <a:r>
              <a:rPr lang="it-IT" sz="1200">
                <a:solidFill>
                  <a:srgbClr val="FFFFFF"/>
                </a:solidFill>
                <a:latin typeface="Gotham Light" panose="02000603030000020004" pitchFamily="2" charset="0"/>
              </a:rPr>
              <a:t> era alla ricerca di un partner strutturato ma flessibile e polivalente, con comprovata esperienza in ambito Industrial </a:t>
            </a:r>
            <a:r>
              <a:rPr lang="it-IT" sz="1200" err="1">
                <a:solidFill>
                  <a:srgbClr val="FFFFFF"/>
                </a:solidFill>
                <a:latin typeface="Gotham Light" panose="02000603030000020004" pitchFamily="2" charset="0"/>
              </a:rPr>
              <a:t>IoT</a:t>
            </a:r>
            <a:r>
              <a:rPr lang="it-IT" sz="1200">
                <a:solidFill>
                  <a:srgbClr val="FFFFFF"/>
                </a:solidFill>
                <a:latin typeface="Gotham Light" panose="02000603030000020004" pitchFamily="2" charset="0"/>
              </a:rPr>
              <a:t> unito allo sviluppo di applicazioni basate su Microsoft </a:t>
            </a:r>
            <a:r>
              <a:rPr lang="it-IT" sz="1200" err="1">
                <a:solidFill>
                  <a:srgbClr val="FFFFFF"/>
                </a:solidFill>
                <a:latin typeface="Gotham Light" panose="02000603030000020004" pitchFamily="2" charset="0"/>
              </a:rPr>
              <a:t>Azure</a:t>
            </a:r>
            <a:r>
              <a:rPr lang="it-IT" sz="1200">
                <a:solidFill>
                  <a:srgbClr val="FFFFFF"/>
                </a:solidFill>
                <a:latin typeface="Gotham Light" panose="02000603030000020004" pitchFamily="2" charset="0"/>
              </a:rPr>
              <a:t>.</a:t>
            </a:r>
            <a:endParaRPr lang="it-IT" sz="1200" kern="0">
              <a:solidFill>
                <a:srgbClr val="FFFFFF"/>
              </a:solidFill>
              <a:latin typeface="Gotham Light" panose="02000603030000020004" pitchFamily="2" charset="0"/>
              <a:sym typeface="Montserrat Light"/>
            </a:endParaRPr>
          </a:p>
        </p:txBody>
      </p:sp>
      <p:sp>
        <p:nvSpPr>
          <p:cNvPr id="22" name="CasellaDiTesto 21">
            <a:extLst>
              <a:ext uri="{FF2B5EF4-FFF2-40B4-BE49-F238E27FC236}">
                <a16:creationId xmlns:a16="http://schemas.microsoft.com/office/drawing/2014/main" id="{CC1DB236-0AD4-461F-A5BF-4690ABB37311}"/>
              </a:ext>
            </a:extLst>
          </p:cNvPr>
          <p:cNvSpPr txBox="1"/>
          <p:nvPr/>
        </p:nvSpPr>
        <p:spPr>
          <a:xfrm>
            <a:off x="6651512" y="3725556"/>
            <a:ext cx="1963673" cy="430887"/>
          </a:xfrm>
          <a:prstGeom prst="rect">
            <a:avLst/>
          </a:prstGeom>
          <a:noFill/>
        </p:spPr>
        <p:txBody>
          <a:bodyPr wrap="square" rtlCol="0">
            <a:spAutoFit/>
          </a:bodyPr>
          <a:lstStyle/>
          <a:p>
            <a:r>
              <a:rPr lang="it-IT" sz="2200">
                <a:solidFill>
                  <a:srgbClr val="009BD9"/>
                </a:solidFill>
                <a:latin typeface="DIN Condensed"/>
                <a:sym typeface="Montserrat Light"/>
              </a:rPr>
              <a:t>ESIGENZA</a:t>
            </a:r>
          </a:p>
        </p:txBody>
      </p:sp>
      <p:sp>
        <p:nvSpPr>
          <p:cNvPr id="25" name="Casella di testo 3">
            <a:extLst>
              <a:ext uri="{FF2B5EF4-FFF2-40B4-BE49-F238E27FC236}">
                <a16:creationId xmlns:a16="http://schemas.microsoft.com/office/drawing/2014/main" id="{887C9930-0F0E-4AC4-86C8-3212316C2ADE}"/>
              </a:ext>
            </a:extLst>
          </p:cNvPr>
          <p:cNvSpPr txBox="1"/>
          <p:nvPr/>
        </p:nvSpPr>
        <p:spPr>
          <a:xfrm>
            <a:off x="573122" y="1164090"/>
            <a:ext cx="5060454" cy="754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6000"/>
              </a:lnSpc>
              <a:spcAft>
                <a:spcPts val="800"/>
              </a:spcAft>
              <a:defRPr/>
            </a:pPr>
            <a:r>
              <a:rPr lang="it-IT" sz="6000" b="1" err="1">
                <a:solidFill>
                  <a:srgbClr val="009BD9"/>
                </a:solidFill>
                <a:latin typeface="DIN Condensed"/>
                <a:cs typeface="Times New Roman" panose="02020603050405020304" pitchFamily="18" charset="0"/>
                <a:sym typeface="Avenir Book"/>
              </a:rPr>
              <a:t>Fameccanica</a:t>
            </a:r>
            <a:r>
              <a:rPr lang="it-IT" sz="6000" b="1">
                <a:solidFill>
                  <a:srgbClr val="009BD9"/>
                </a:solidFill>
                <a:latin typeface="DIN Condensed"/>
                <a:cs typeface="Times New Roman" panose="02020603050405020304" pitchFamily="18" charset="0"/>
                <a:sym typeface="Avenir Book"/>
              </a:rPr>
              <a:t> Data</a:t>
            </a:r>
          </a:p>
          <a:p>
            <a:pPr>
              <a:lnSpc>
                <a:spcPct val="107000"/>
              </a:lnSpc>
              <a:spcAft>
                <a:spcPts val="800"/>
              </a:spcAft>
              <a:defRPr/>
            </a:pPr>
            <a:endParaRPr lang="it-IT" sz="1100">
              <a:solidFill>
                <a:srgbClr val="504F4E"/>
              </a:solidFill>
              <a:latin typeface="Calibri" panose="020F0502020204030204" pitchFamily="34" charset="0"/>
              <a:ea typeface="Calibri" panose="020F0502020204030204" pitchFamily="34" charset="0"/>
              <a:cs typeface="Times New Roman" panose="02020603050405020304" pitchFamily="18" charset="0"/>
              <a:sym typeface="Avenir Book"/>
            </a:endParaRPr>
          </a:p>
        </p:txBody>
      </p:sp>
    </p:spTree>
    <p:extLst>
      <p:ext uri="{BB962C8B-B14F-4D97-AF65-F5344CB8AC3E}">
        <p14:creationId xmlns:p14="http://schemas.microsoft.com/office/powerpoint/2010/main" val="17424945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F9528E71-27E4-4F49-93FA-2821E41FD8D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037" t="9314" r="43060" b="10118"/>
          <a:stretch/>
        </p:blipFill>
        <p:spPr>
          <a:xfrm flipH="1">
            <a:off x="6390305" y="614925"/>
            <a:ext cx="5810249" cy="5526742"/>
          </a:xfrm>
          <a:prstGeom prst="rect">
            <a:avLst/>
          </a:prstGeom>
        </p:spPr>
      </p:pic>
      <p:grpSp>
        <p:nvGrpSpPr>
          <p:cNvPr id="23" name="Group 9260">
            <a:extLst>
              <a:ext uri="{FF2B5EF4-FFF2-40B4-BE49-F238E27FC236}">
                <a16:creationId xmlns:a16="http://schemas.microsoft.com/office/drawing/2014/main" id="{DE8FB94F-8035-43B7-AF55-DEC487157254}"/>
              </a:ext>
            </a:extLst>
          </p:cNvPr>
          <p:cNvGrpSpPr/>
          <p:nvPr/>
        </p:nvGrpSpPr>
        <p:grpSpPr>
          <a:xfrm>
            <a:off x="654556" y="3277022"/>
            <a:ext cx="2449464" cy="303956"/>
            <a:chOff x="41149" y="3332440"/>
            <a:chExt cx="4898920" cy="607910"/>
          </a:xfrm>
        </p:grpSpPr>
        <p:grpSp>
          <p:nvGrpSpPr>
            <p:cNvPr id="37" name="Group 9258">
              <a:extLst>
                <a:ext uri="{FF2B5EF4-FFF2-40B4-BE49-F238E27FC236}">
                  <a16:creationId xmlns:a16="http://schemas.microsoft.com/office/drawing/2014/main" id="{F5FD448D-7E6E-45B8-984B-DECF46B4DABD}"/>
                </a:ext>
              </a:extLst>
            </p:cNvPr>
            <p:cNvGrpSpPr/>
            <p:nvPr/>
          </p:nvGrpSpPr>
          <p:grpSpPr>
            <a:xfrm rot="10800000">
              <a:off x="41149" y="3332440"/>
              <a:ext cx="607909" cy="607910"/>
              <a:chOff x="0" y="-3332432"/>
              <a:chExt cx="607907" cy="607908"/>
            </a:xfrm>
          </p:grpSpPr>
          <p:sp>
            <p:nvSpPr>
              <p:cNvPr id="39" name="Shape 9256">
                <a:extLst>
                  <a:ext uri="{FF2B5EF4-FFF2-40B4-BE49-F238E27FC236}">
                    <a16:creationId xmlns:a16="http://schemas.microsoft.com/office/drawing/2014/main" id="{0A353BDC-7DAA-4F90-B6DF-2E72821DB3FC}"/>
                  </a:ext>
                </a:extLst>
              </p:cNvPr>
              <p:cNvSpPr/>
              <p:nvPr/>
            </p:nvSpPr>
            <p:spPr>
              <a:xfrm>
                <a:off x="0" y="-3332432"/>
                <a:ext cx="607907"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solidFill>
                    <a:srgbClr val="FFFFFF"/>
                  </a:solidFill>
                  <a:latin typeface="Helvetica Light"/>
                  <a:sym typeface="Helvetica Light"/>
                </a:endParaRPr>
              </a:p>
            </p:txBody>
          </p:sp>
          <p:sp>
            <p:nvSpPr>
              <p:cNvPr id="40" name="Shape 9257">
                <a:extLst>
                  <a:ext uri="{FF2B5EF4-FFF2-40B4-BE49-F238E27FC236}">
                    <a16:creationId xmlns:a16="http://schemas.microsoft.com/office/drawing/2014/main" id="{AA2655BC-919B-441E-81C4-47213F3DFA88}"/>
                  </a:ext>
                </a:extLst>
              </p:cNvPr>
              <p:cNvSpPr/>
              <p:nvPr/>
            </p:nvSpPr>
            <p:spPr>
              <a:xfrm rot="10800000">
                <a:off x="239133" y="-3134275"/>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defTabSz="457200">
                  <a:defRPr sz="1800">
                    <a:solidFill>
                      <a:srgbClr val="000000"/>
                    </a:solidFill>
                    <a:latin typeface="Roboto Regular"/>
                    <a:ea typeface="Roboto Regular"/>
                    <a:cs typeface="Roboto Regular"/>
                    <a:sym typeface="Roboto Regular"/>
                  </a:defRPr>
                </a:pPr>
                <a:endParaRPr sz="900">
                  <a:solidFill>
                    <a:srgbClr val="000000"/>
                  </a:solidFill>
                  <a:latin typeface="Roboto Regular"/>
                  <a:sym typeface="Roboto Regular"/>
                </a:endParaRPr>
              </a:p>
            </p:txBody>
          </p:sp>
        </p:grpSp>
        <p:sp>
          <p:nvSpPr>
            <p:cNvPr id="38" name="Shape 9259">
              <a:extLst>
                <a:ext uri="{FF2B5EF4-FFF2-40B4-BE49-F238E27FC236}">
                  <a16:creationId xmlns:a16="http://schemas.microsoft.com/office/drawing/2014/main" id="{385DA638-5509-401E-BB69-F2869925652E}"/>
                </a:ext>
              </a:extLst>
            </p:cNvPr>
            <p:cNvSpPr/>
            <p:nvPr/>
          </p:nvSpPr>
          <p:spPr>
            <a:xfrm>
              <a:off x="916531" y="3409306"/>
              <a:ext cx="4023538" cy="46474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lnSpc>
                  <a:spcPct val="90000"/>
                </a:lnSpc>
                <a:spcBef>
                  <a:spcPct val="0"/>
                </a:spcBef>
                <a:defRPr/>
              </a:pPr>
              <a:r>
                <a:rPr lang="en-US" sz="1400">
                  <a:solidFill>
                    <a:srgbClr val="282727"/>
                  </a:solidFill>
                  <a:latin typeface="Gotham Book"/>
                  <a:cs typeface="Times New Roman" panose="02020603050405020304" pitchFamily="18" charset="0"/>
                </a:rPr>
                <a:t>QUALITY APPLIANCE</a:t>
              </a:r>
            </a:p>
          </p:txBody>
        </p:sp>
      </p:grpSp>
      <p:grpSp>
        <p:nvGrpSpPr>
          <p:cNvPr id="24" name="Group 9266">
            <a:extLst>
              <a:ext uri="{FF2B5EF4-FFF2-40B4-BE49-F238E27FC236}">
                <a16:creationId xmlns:a16="http://schemas.microsoft.com/office/drawing/2014/main" id="{AF577C1A-8559-4605-9BC2-B47A0F996D61}"/>
              </a:ext>
            </a:extLst>
          </p:cNvPr>
          <p:cNvGrpSpPr/>
          <p:nvPr/>
        </p:nvGrpSpPr>
        <p:grpSpPr>
          <a:xfrm>
            <a:off x="654554" y="3852012"/>
            <a:ext cx="2872910" cy="303955"/>
            <a:chOff x="41148" y="1248339"/>
            <a:chExt cx="5745820" cy="607910"/>
          </a:xfrm>
        </p:grpSpPr>
        <p:grpSp>
          <p:nvGrpSpPr>
            <p:cNvPr id="32" name="Group 9264">
              <a:extLst>
                <a:ext uri="{FF2B5EF4-FFF2-40B4-BE49-F238E27FC236}">
                  <a16:creationId xmlns:a16="http://schemas.microsoft.com/office/drawing/2014/main" id="{0C60B5FA-06F7-410F-8C0C-3648B2212479}"/>
                </a:ext>
              </a:extLst>
            </p:cNvPr>
            <p:cNvGrpSpPr/>
            <p:nvPr/>
          </p:nvGrpSpPr>
          <p:grpSpPr>
            <a:xfrm rot="10800000">
              <a:off x="41148" y="1248339"/>
              <a:ext cx="607910" cy="607910"/>
              <a:chOff x="0" y="-1248337"/>
              <a:chExt cx="607908" cy="607908"/>
            </a:xfrm>
          </p:grpSpPr>
          <p:sp>
            <p:nvSpPr>
              <p:cNvPr id="34" name="Shape 9262">
                <a:extLst>
                  <a:ext uri="{FF2B5EF4-FFF2-40B4-BE49-F238E27FC236}">
                    <a16:creationId xmlns:a16="http://schemas.microsoft.com/office/drawing/2014/main" id="{BF300733-2C1C-4ABB-9793-E080A26266AB}"/>
                  </a:ext>
                </a:extLst>
              </p:cNvPr>
              <p:cNvSpPr/>
              <p:nvPr/>
            </p:nvSpPr>
            <p:spPr>
              <a:xfrm>
                <a:off x="0" y="-1248337"/>
                <a:ext cx="607908"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solidFill>
                    <a:srgbClr val="FFFFFF"/>
                  </a:solidFill>
                  <a:latin typeface="Helvetica Light"/>
                  <a:sym typeface="Helvetica Light"/>
                </a:endParaRPr>
              </a:p>
            </p:txBody>
          </p:sp>
          <p:sp>
            <p:nvSpPr>
              <p:cNvPr id="35" name="Shape 9263">
                <a:extLst>
                  <a:ext uri="{FF2B5EF4-FFF2-40B4-BE49-F238E27FC236}">
                    <a16:creationId xmlns:a16="http://schemas.microsoft.com/office/drawing/2014/main" id="{C9AF29D7-36A7-4B72-8E43-3F7A2A8106F3}"/>
                  </a:ext>
                </a:extLst>
              </p:cNvPr>
              <p:cNvSpPr/>
              <p:nvPr/>
            </p:nvSpPr>
            <p:spPr>
              <a:xfrm rot="10800000">
                <a:off x="239133" y="-1050190"/>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defTabSz="457200">
                  <a:defRPr sz="1800">
                    <a:solidFill>
                      <a:srgbClr val="000000"/>
                    </a:solidFill>
                    <a:latin typeface="Roboto Regular"/>
                    <a:ea typeface="Roboto Regular"/>
                    <a:cs typeface="Roboto Regular"/>
                    <a:sym typeface="Roboto Regular"/>
                  </a:defRPr>
                </a:pPr>
                <a:endParaRPr sz="900">
                  <a:solidFill>
                    <a:srgbClr val="000000"/>
                  </a:solidFill>
                  <a:latin typeface="Roboto Regular"/>
                  <a:sym typeface="Roboto Regular"/>
                </a:endParaRPr>
              </a:p>
            </p:txBody>
          </p:sp>
        </p:grpSp>
        <p:sp>
          <p:nvSpPr>
            <p:cNvPr id="33" name="Shape 9265">
              <a:extLst>
                <a:ext uri="{FF2B5EF4-FFF2-40B4-BE49-F238E27FC236}">
                  <a16:creationId xmlns:a16="http://schemas.microsoft.com/office/drawing/2014/main" id="{49C45778-C07E-4B2D-A1CF-D8993D2CBA20}"/>
                </a:ext>
              </a:extLst>
            </p:cNvPr>
            <p:cNvSpPr/>
            <p:nvPr/>
          </p:nvSpPr>
          <p:spPr>
            <a:xfrm>
              <a:off x="888192" y="1265093"/>
              <a:ext cx="4898776" cy="5078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defTabSz="412750" hangingPunct="0"/>
              <a:r>
                <a:rPr lang="it-IT" sz="1400">
                  <a:solidFill>
                    <a:srgbClr val="282727"/>
                  </a:solidFill>
                  <a:latin typeface="Gotham Book"/>
                  <a:cs typeface="Times New Roman" panose="02020603050405020304" pitchFamily="18" charset="0"/>
                </a:rPr>
                <a:t>PRODUCTION APPLIANCE</a:t>
              </a:r>
            </a:p>
          </p:txBody>
        </p:sp>
      </p:grpSp>
      <p:grpSp>
        <p:nvGrpSpPr>
          <p:cNvPr id="25" name="Group 9272">
            <a:extLst>
              <a:ext uri="{FF2B5EF4-FFF2-40B4-BE49-F238E27FC236}">
                <a16:creationId xmlns:a16="http://schemas.microsoft.com/office/drawing/2014/main" id="{4C2412E1-9887-4DDF-A43D-E6A7243A46C4}"/>
              </a:ext>
            </a:extLst>
          </p:cNvPr>
          <p:cNvGrpSpPr/>
          <p:nvPr/>
        </p:nvGrpSpPr>
        <p:grpSpPr>
          <a:xfrm>
            <a:off x="654555" y="4447752"/>
            <a:ext cx="4343401" cy="303955"/>
            <a:chOff x="41148" y="-884706"/>
            <a:chExt cx="8686801" cy="607910"/>
          </a:xfrm>
        </p:grpSpPr>
        <p:grpSp>
          <p:nvGrpSpPr>
            <p:cNvPr id="27" name="Group 9270">
              <a:extLst>
                <a:ext uri="{FF2B5EF4-FFF2-40B4-BE49-F238E27FC236}">
                  <a16:creationId xmlns:a16="http://schemas.microsoft.com/office/drawing/2014/main" id="{61BCFE7F-4112-4899-9BEF-D591EECA5E2B}"/>
                </a:ext>
              </a:extLst>
            </p:cNvPr>
            <p:cNvGrpSpPr/>
            <p:nvPr/>
          </p:nvGrpSpPr>
          <p:grpSpPr>
            <a:xfrm rot="10800000">
              <a:off x="41148" y="-884706"/>
              <a:ext cx="607910" cy="607910"/>
              <a:chOff x="0" y="884699"/>
              <a:chExt cx="607908" cy="607908"/>
            </a:xfrm>
          </p:grpSpPr>
          <p:sp>
            <p:nvSpPr>
              <p:cNvPr id="29" name="Shape 9268">
                <a:extLst>
                  <a:ext uri="{FF2B5EF4-FFF2-40B4-BE49-F238E27FC236}">
                    <a16:creationId xmlns:a16="http://schemas.microsoft.com/office/drawing/2014/main" id="{4CFD64FA-B2B4-4A3B-9CDB-0820928FAFC1}"/>
                  </a:ext>
                </a:extLst>
              </p:cNvPr>
              <p:cNvSpPr/>
              <p:nvPr/>
            </p:nvSpPr>
            <p:spPr>
              <a:xfrm>
                <a:off x="0" y="884699"/>
                <a:ext cx="607908" cy="607908"/>
              </a:xfrm>
              <a:prstGeom prst="rect">
                <a:avLst/>
              </a:prstGeom>
              <a:solidFill>
                <a:srgbClr val="009BD9"/>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solidFill>
                    <a:srgbClr val="FFFFFF"/>
                  </a:solidFill>
                  <a:latin typeface="Helvetica Light"/>
                  <a:sym typeface="Helvetica Light"/>
                </a:endParaRPr>
              </a:p>
            </p:txBody>
          </p:sp>
          <p:sp>
            <p:nvSpPr>
              <p:cNvPr id="30" name="Shape 9269">
                <a:extLst>
                  <a:ext uri="{FF2B5EF4-FFF2-40B4-BE49-F238E27FC236}">
                    <a16:creationId xmlns:a16="http://schemas.microsoft.com/office/drawing/2014/main" id="{7E0CA48C-1313-4384-84AB-4B68D8312330}"/>
                  </a:ext>
                </a:extLst>
              </p:cNvPr>
              <p:cNvSpPr/>
              <p:nvPr/>
            </p:nvSpPr>
            <p:spPr>
              <a:xfrm rot="10800000">
                <a:off x="239133" y="1082849"/>
                <a:ext cx="129642" cy="21161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22860" tIns="22860" rIns="22860" bIns="22860" numCol="1" anchor="ctr">
                <a:noAutofit/>
              </a:bodyPr>
              <a:lstStyle/>
              <a:p>
                <a:pPr defTabSz="457200">
                  <a:defRPr sz="1800">
                    <a:solidFill>
                      <a:srgbClr val="000000"/>
                    </a:solidFill>
                    <a:latin typeface="Roboto Regular"/>
                    <a:ea typeface="Roboto Regular"/>
                    <a:cs typeface="Roboto Regular"/>
                    <a:sym typeface="Roboto Regular"/>
                  </a:defRPr>
                </a:pPr>
                <a:endParaRPr sz="900">
                  <a:solidFill>
                    <a:srgbClr val="000000"/>
                  </a:solidFill>
                  <a:latin typeface="Roboto Regular"/>
                  <a:sym typeface="Roboto Regular"/>
                </a:endParaRPr>
              </a:p>
            </p:txBody>
          </p:sp>
        </p:grpSp>
        <p:sp>
          <p:nvSpPr>
            <p:cNvPr id="28" name="Shape 9271">
              <a:extLst>
                <a:ext uri="{FF2B5EF4-FFF2-40B4-BE49-F238E27FC236}">
                  <a16:creationId xmlns:a16="http://schemas.microsoft.com/office/drawing/2014/main" id="{0D0BB208-9CBC-455B-85DB-20506E324812}"/>
                </a:ext>
              </a:extLst>
            </p:cNvPr>
            <p:cNvSpPr/>
            <p:nvPr/>
          </p:nvSpPr>
          <p:spPr>
            <a:xfrm>
              <a:off x="916532" y="-869316"/>
              <a:ext cx="7811417" cy="5078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3500">
                  <a:solidFill>
                    <a:srgbClr val="000000"/>
                  </a:solidFill>
                  <a:latin typeface="Lato Regular"/>
                  <a:ea typeface="Lato Regular"/>
                  <a:cs typeface="Lato Regular"/>
                  <a:sym typeface="Lato Regular"/>
                </a:defRPr>
              </a:lvl1pPr>
            </a:lstStyle>
            <a:p>
              <a:pPr>
                <a:defRPr/>
              </a:pPr>
              <a:r>
                <a:rPr lang="en-US" sz="1400">
                  <a:solidFill>
                    <a:srgbClr val="282727"/>
                  </a:solidFill>
                  <a:latin typeface="Gotham Book"/>
                  <a:cs typeface="Times New Roman" panose="02020603050405020304" pitchFamily="18" charset="0"/>
                </a:rPr>
                <a:t>RAW MATERIALS APPLIANCE</a:t>
              </a:r>
              <a:endParaRPr lang="it-IT" sz="1400">
                <a:solidFill>
                  <a:srgbClr val="282727"/>
                </a:solidFill>
                <a:latin typeface="Gotham Book"/>
                <a:cs typeface="Times New Roman" panose="02020603050405020304" pitchFamily="18" charset="0"/>
              </a:endParaRPr>
            </a:p>
          </p:txBody>
        </p:sp>
      </p:grpSp>
      <p:sp>
        <p:nvSpPr>
          <p:cNvPr id="57" name="Shape 61">
            <a:extLst>
              <a:ext uri="{FF2B5EF4-FFF2-40B4-BE49-F238E27FC236}">
                <a16:creationId xmlns:a16="http://schemas.microsoft.com/office/drawing/2014/main" id="{7CF7DB17-BEDA-4290-962B-55487D4AE49D}"/>
              </a:ext>
            </a:extLst>
          </p:cNvPr>
          <p:cNvSpPr/>
          <p:nvPr/>
        </p:nvSpPr>
        <p:spPr>
          <a:xfrm>
            <a:off x="508526" y="614925"/>
            <a:ext cx="5793872" cy="261610"/>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defRPr sz="1800" cap="all" spc="360">
                <a:latin typeface="+mn-lt"/>
                <a:ea typeface="+mn-ea"/>
                <a:cs typeface="+mn-cs"/>
                <a:sym typeface="Montserrat-Regular"/>
              </a:defRPr>
            </a:lvl1pPr>
          </a:lstStyle>
          <a:p>
            <a:pPr>
              <a:defRPr/>
            </a:pPr>
            <a:r>
              <a:rPr lang="it-IT" sz="1200" dirty="0">
                <a:solidFill>
                  <a:srgbClr val="282727"/>
                </a:solidFill>
                <a:latin typeface="Gotham Book"/>
              </a:rPr>
              <a:t>CASE HISTORY </a:t>
            </a:r>
            <a:r>
              <a:rPr lang="it-IT" sz="1200" dirty="0">
                <a:solidFill>
                  <a:srgbClr val="282727"/>
                </a:solidFill>
                <a:latin typeface="Gotham Bold" panose="02000803030000020004" pitchFamily="2" charset="0"/>
                <a:cs typeface="Times New Roman" panose="02020603050405020304" pitchFamily="18" charset="0"/>
              </a:rPr>
              <a:t>BUSINESS ANALYTICS</a:t>
            </a:r>
          </a:p>
        </p:txBody>
      </p:sp>
      <p:sp>
        <p:nvSpPr>
          <p:cNvPr id="26" name="Casella di testo 3">
            <a:extLst>
              <a:ext uri="{FF2B5EF4-FFF2-40B4-BE49-F238E27FC236}">
                <a16:creationId xmlns:a16="http://schemas.microsoft.com/office/drawing/2014/main" id="{887C9930-0F0E-4AC4-86C8-3212316C2ADE}"/>
              </a:ext>
            </a:extLst>
          </p:cNvPr>
          <p:cNvSpPr txBox="1"/>
          <p:nvPr/>
        </p:nvSpPr>
        <p:spPr>
          <a:xfrm>
            <a:off x="435522" y="887707"/>
            <a:ext cx="5060454" cy="754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6000"/>
              </a:lnSpc>
              <a:spcAft>
                <a:spcPts val="800"/>
              </a:spcAft>
              <a:defRPr/>
            </a:pPr>
            <a:r>
              <a:rPr lang="it-IT" sz="6000" b="1" dirty="0" err="1">
                <a:solidFill>
                  <a:srgbClr val="009BD9"/>
                </a:solidFill>
                <a:latin typeface="DIN Condensed"/>
                <a:cs typeface="Times New Roman" panose="02020603050405020304" pitchFamily="18" charset="0"/>
                <a:sym typeface="Avenir Book"/>
              </a:rPr>
              <a:t>Fameccanica</a:t>
            </a:r>
            <a:r>
              <a:rPr lang="it-IT" sz="6000" b="1" dirty="0">
                <a:solidFill>
                  <a:srgbClr val="009BD9"/>
                </a:solidFill>
                <a:latin typeface="DIN Condensed"/>
                <a:cs typeface="Times New Roman" panose="02020603050405020304" pitchFamily="18" charset="0"/>
                <a:sym typeface="Avenir Book"/>
              </a:rPr>
              <a:t> Data</a:t>
            </a:r>
          </a:p>
          <a:p>
            <a:pPr>
              <a:lnSpc>
                <a:spcPct val="107000"/>
              </a:lnSpc>
              <a:spcAft>
                <a:spcPts val="800"/>
              </a:spcAft>
              <a:defRPr/>
            </a:pPr>
            <a:endParaRPr lang="it-IT" sz="1100" dirty="0">
              <a:solidFill>
                <a:srgbClr val="504F4E"/>
              </a:solidFill>
              <a:latin typeface="Calibri" panose="020F0502020204030204" pitchFamily="34" charset="0"/>
              <a:ea typeface="Calibri" panose="020F0502020204030204" pitchFamily="34" charset="0"/>
              <a:cs typeface="Times New Roman" panose="02020603050405020304" pitchFamily="18" charset="0"/>
              <a:sym typeface="Avenir Book"/>
            </a:endParaRPr>
          </a:p>
        </p:txBody>
      </p:sp>
      <p:sp>
        <p:nvSpPr>
          <p:cNvPr id="21" name="Shape 37">
            <a:extLst>
              <a:ext uri="{FF2B5EF4-FFF2-40B4-BE49-F238E27FC236}">
                <a16:creationId xmlns:a16="http://schemas.microsoft.com/office/drawing/2014/main" id="{8855F2B1-4B57-4A91-A54A-59F96C9AD031}"/>
              </a:ext>
            </a:extLst>
          </p:cNvPr>
          <p:cNvSpPr/>
          <p:nvPr/>
        </p:nvSpPr>
        <p:spPr>
          <a:xfrm>
            <a:off x="6381750" y="638927"/>
            <a:ext cx="5810250" cy="5526742"/>
          </a:xfrm>
          <a:prstGeom prst="rect">
            <a:avLst/>
          </a:prstGeom>
          <a:solidFill>
            <a:srgbClr val="282727">
              <a:alpha val="83137"/>
            </a:srgbClr>
          </a:solidFill>
          <a:ln w="3175">
            <a:solidFill>
              <a:srgbClr val="000000">
                <a:alpha val="60000"/>
              </a:srgbClr>
            </a:solidFill>
            <a:miter lim="400000"/>
          </a:ln>
        </p:spPr>
        <p:txBody>
          <a:bodyPr lIns="19050" tIns="19050" rIns="19050" bIns="19050" anchor="ctr"/>
          <a:lstStyle/>
          <a:p>
            <a:pPr algn="ctr" defTabSz="412750" hangingPunct="0">
              <a:lnSpc>
                <a:spcPct val="120000"/>
              </a:lnSpc>
              <a:defRPr sz="3000">
                <a:solidFill>
                  <a:srgbClr val="FFFFFF"/>
                </a:solidFill>
                <a:latin typeface="Helvetica Light"/>
                <a:ea typeface="Helvetica Light"/>
                <a:cs typeface="Helvetica Light"/>
                <a:sym typeface="Helvetica Light"/>
              </a:defRPr>
            </a:pPr>
            <a:endParaRPr sz="1500" kern="0">
              <a:solidFill>
                <a:srgbClr val="FFFFFF"/>
              </a:solidFill>
              <a:latin typeface="Helvetica Light"/>
              <a:sym typeface="Helvetica Light"/>
            </a:endParaRPr>
          </a:p>
        </p:txBody>
      </p:sp>
      <p:pic>
        <p:nvPicPr>
          <p:cNvPr id="2" name="Immagin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644" y="519765"/>
            <a:ext cx="7526706" cy="3873510"/>
          </a:xfrm>
          <a:prstGeom prst="rect">
            <a:avLst/>
          </a:prstGeom>
        </p:spPr>
      </p:pic>
      <p:sp>
        <p:nvSpPr>
          <p:cNvPr id="31" name="Rettangolo 30">
            <a:extLst>
              <a:ext uri="{FF2B5EF4-FFF2-40B4-BE49-F238E27FC236}">
                <a16:creationId xmlns:a16="http://schemas.microsoft.com/office/drawing/2014/main" id="{41A58648-0165-4236-9033-C336440A2824}"/>
              </a:ext>
            </a:extLst>
          </p:cNvPr>
          <p:cNvSpPr/>
          <p:nvPr/>
        </p:nvSpPr>
        <p:spPr>
          <a:xfrm>
            <a:off x="6390787" y="4736308"/>
            <a:ext cx="5801213" cy="14827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hangingPunct="0">
              <a:lnSpc>
                <a:spcPct val="120000"/>
              </a:lnSpc>
              <a:defRPr/>
            </a:pPr>
            <a:endParaRPr lang="it-IT" sz="1250" kern="0">
              <a:solidFill>
                <a:srgbClr val="FFFFFF"/>
              </a:solidFill>
              <a:latin typeface="Gotham Book"/>
              <a:sym typeface="Avenir Book"/>
            </a:endParaRPr>
          </a:p>
        </p:txBody>
      </p:sp>
      <p:sp>
        <p:nvSpPr>
          <p:cNvPr id="36" name="CasellaDiTesto 35">
            <a:extLst>
              <a:ext uri="{FF2B5EF4-FFF2-40B4-BE49-F238E27FC236}">
                <a16:creationId xmlns:a16="http://schemas.microsoft.com/office/drawing/2014/main" id="{039F02A9-B950-4F68-83C5-404B14E03521}"/>
              </a:ext>
            </a:extLst>
          </p:cNvPr>
          <p:cNvSpPr txBox="1"/>
          <p:nvPr/>
        </p:nvSpPr>
        <p:spPr>
          <a:xfrm>
            <a:off x="6316381" y="4937862"/>
            <a:ext cx="3053704" cy="1102418"/>
          </a:xfrm>
          <a:prstGeom prst="rect">
            <a:avLst/>
          </a:prstGeom>
          <a:noFill/>
        </p:spPr>
        <p:txBody>
          <a:bodyPr wrap="square" lIns="0" tIns="0" rIns="0" bIns="0" rtlCol="0">
            <a:spAutoFit/>
          </a:bodyPr>
          <a:lstStyle/>
          <a:p>
            <a:pPr algn="ctr" defTabSz="228600" hangingPunct="0">
              <a:lnSpc>
                <a:spcPct val="120000"/>
              </a:lnSpc>
              <a:defRPr/>
            </a:pPr>
            <a:r>
              <a:rPr lang="it-IT" sz="1400" kern="0" cap="all" spc="180" dirty="0">
                <a:solidFill>
                  <a:srgbClr val="FFFFFF"/>
                </a:solidFill>
                <a:latin typeface="Gotham Book"/>
                <a:sym typeface="Avenir Book"/>
              </a:rPr>
              <a:t>INIZIO </a:t>
            </a:r>
          </a:p>
          <a:p>
            <a:pPr algn="ctr" defTabSz="228600" hangingPunct="0">
              <a:lnSpc>
                <a:spcPct val="120000"/>
              </a:lnSpc>
              <a:defRPr/>
            </a:pPr>
            <a:r>
              <a:rPr lang="it-IT" sz="1400" kern="0" cap="all" spc="180" dirty="0">
                <a:solidFill>
                  <a:srgbClr val="FFFFFF"/>
                </a:solidFill>
                <a:latin typeface="Gotham Book"/>
                <a:sym typeface="Avenir Book"/>
              </a:rPr>
              <a:t>DISTRIBUZIONE</a:t>
            </a:r>
          </a:p>
          <a:p>
            <a:pPr algn="ctr" defTabSz="412750" hangingPunct="0">
              <a:lnSpc>
                <a:spcPct val="120000"/>
              </a:lnSpc>
              <a:defRPr/>
            </a:pPr>
            <a:r>
              <a:rPr lang="it-IT" sz="3600" kern="0" dirty="0">
                <a:solidFill>
                  <a:srgbClr val="009BD9"/>
                </a:solidFill>
                <a:latin typeface="Gotham Black" panose="02000603040000020004" pitchFamily="2" charset="0"/>
                <a:sym typeface="Avenir Book"/>
              </a:rPr>
              <a:t>2020</a:t>
            </a:r>
          </a:p>
        </p:txBody>
      </p:sp>
      <p:sp>
        <p:nvSpPr>
          <p:cNvPr id="41" name="CasellaDiTesto 40">
            <a:extLst>
              <a:ext uri="{FF2B5EF4-FFF2-40B4-BE49-F238E27FC236}">
                <a16:creationId xmlns:a16="http://schemas.microsoft.com/office/drawing/2014/main" id="{E92EF55C-7FA4-43ED-A092-3158DFD86D75}"/>
              </a:ext>
            </a:extLst>
          </p:cNvPr>
          <p:cNvSpPr txBox="1"/>
          <p:nvPr/>
        </p:nvSpPr>
        <p:spPr>
          <a:xfrm>
            <a:off x="9457304" y="4937582"/>
            <a:ext cx="3053704" cy="1102418"/>
          </a:xfrm>
          <a:prstGeom prst="rect">
            <a:avLst/>
          </a:prstGeom>
          <a:noFill/>
        </p:spPr>
        <p:txBody>
          <a:bodyPr wrap="square" lIns="0" tIns="0" rIns="0" bIns="0" rtlCol="0">
            <a:spAutoFit/>
          </a:bodyPr>
          <a:lstStyle/>
          <a:p>
            <a:pPr algn="ctr" defTabSz="228600" hangingPunct="0">
              <a:lnSpc>
                <a:spcPct val="120000"/>
              </a:lnSpc>
              <a:defRPr/>
            </a:pPr>
            <a:r>
              <a:rPr lang="it-IT" sz="1400" kern="0" cap="all" spc="180" dirty="0">
                <a:solidFill>
                  <a:srgbClr val="FFFFFF"/>
                </a:solidFill>
                <a:latin typeface="Gotham Book"/>
                <a:sym typeface="Avenir Book"/>
              </a:rPr>
              <a:t>IMPIANTI </a:t>
            </a:r>
          </a:p>
          <a:p>
            <a:pPr algn="ctr" defTabSz="228600" hangingPunct="0">
              <a:lnSpc>
                <a:spcPct val="120000"/>
              </a:lnSpc>
              <a:defRPr/>
            </a:pPr>
            <a:r>
              <a:rPr lang="it-IT" sz="1400" kern="0" cap="all" spc="180" dirty="0">
                <a:solidFill>
                  <a:srgbClr val="FFFFFF"/>
                </a:solidFill>
                <a:latin typeface="Gotham Book"/>
                <a:sym typeface="Avenir Book"/>
              </a:rPr>
              <a:t>INSTALLATI</a:t>
            </a:r>
          </a:p>
          <a:p>
            <a:pPr algn="ctr" defTabSz="412750" hangingPunct="0">
              <a:lnSpc>
                <a:spcPct val="120000"/>
              </a:lnSpc>
              <a:defRPr/>
            </a:pPr>
            <a:r>
              <a:rPr lang="it-IT" sz="3600" kern="0" dirty="0">
                <a:solidFill>
                  <a:srgbClr val="009BD9"/>
                </a:solidFill>
                <a:latin typeface="Gotham Black" panose="02000603040000020004" pitchFamily="2" charset="0"/>
                <a:sym typeface="Avenir Book"/>
              </a:rPr>
              <a:t>3+3</a:t>
            </a:r>
          </a:p>
        </p:txBody>
      </p:sp>
    </p:spTree>
    <p:extLst>
      <p:ext uri="{BB962C8B-B14F-4D97-AF65-F5344CB8AC3E}">
        <p14:creationId xmlns:p14="http://schemas.microsoft.com/office/powerpoint/2010/main" val="123843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immagine 3" descr="Immagine che contiene interni, portatile, computer, sedendo&#10;&#10;Descrizione generata automaticamente">
            <a:extLst>
              <a:ext uri="{FF2B5EF4-FFF2-40B4-BE49-F238E27FC236}">
                <a16:creationId xmlns:a16="http://schemas.microsoft.com/office/drawing/2014/main" id="{60370B4E-D8BC-491B-AD7F-8AF9D57D8E2F}"/>
              </a:ext>
            </a:extLst>
          </p:cNvPr>
          <p:cNvPicPr>
            <a:picLocks noChangeAspect="1"/>
          </p:cNvPicPr>
          <p:nvPr/>
        </p:nvPicPr>
        <p:blipFill rotWithShape="1">
          <a:blip r:embed="rId2">
            <a:extLst>
              <a:ext uri="{28A0092B-C50C-407E-A947-70E740481C1C}">
                <a14:useLocalDpi xmlns:a14="http://schemas.microsoft.com/office/drawing/2010/main" val="0"/>
              </a:ext>
            </a:extLst>
          </a:blip>
          <a:srcRect l="28" t="47596" r="28" b="664"/>
          <a:stretch/>
        </p:blipFill>
        <p:spPr>
          <a:xfrm>
            <a:off x="93" y="52"/>
            <a:ext cx="12191814" cy="3548231"/>
          </a:xfrm>
          <a:prstGeom prst="rect">
            <a:avLst/>
          </a:prstGeom>
        </p:spPr>
      </p:pic>
      <p:sp>
        <p:nvSpPr>
          <p:cNvPr id="3" name="Shape 4362">
            <a:extLst>
              <a:ext uri="{FF2B5EF4-FFF2-40B4-BE49-F238E27FC236}">
                <a16:creationId xmlns:a16="http://schemas.microsoft.com/office/drawing/2014/main" id="{FB6B41D8-99ED-471C-844A-06F7E78013C7}"/>
              </a:ext>
            </a:extLst>
          </p:cNvPr>
          <p:cNvSpPr/>
          <p:nvPr/>
        </p:nvSpPr>
        <p:spPr>
          <a:xfrm>
            <a:off x="9439812" y="4003673"/>
            <a:ext cx="1366164" cy="1257949"/>
          </a:xfrm>
          <a:prstGeom prst="rect">
            <a:avLst/>
          </a:prstGeom>
          <a:noFill/>
          <a:ln w="38100" cap="flat">
            <a:solidFill>
              <a:srgbClr val="0094FE"/>
            </a:solidFill>
            <a:prstDash val="solid"/>
            <a:miter lim="400000"/>
          </a:ln>
          <a:effectLst/>
        </p:spPr>
        <p:txBody>
          <a:bodyPr wrap="square" lIns="19049" tIns="19049" rIns="19049" bIns="19049" numCol="1" anchor="ctr">
            <a:noAutofit/>
          </a:bodyPr>
          <a:lstStyle/>
          <a:p>
            <a:pPr algn="ctr" defTabSz="914389">
              <a:defRPr sz="3000">
                <a:solidFill>
                  <a:srgbClr val="FFFFFF"/>
                </a:solidFill>
                <a:latin typeface="Helvetica Light"/>
                <a:ea typeface="Helvetica Light"/>
                <a:cs typeface="Helvetica Light"/>
                <a:sym typeface="Helvetica Light"/>
              </a:defRPr>
            </a:pPr>
            <a:endParaRPr sz="1500">
              <a:solidFill>
                <a:srgbClr val="FFFFFF"/>
              </a:solidFill>
              <a:latin typeface="Helvetica Light"/>
              <a:sym typeface="Helvetica Light"/>
            </a:endParaRPr>
          </a:p>
        </p:txBody>
      </p:sp>
      <p:sp>
        <p:nvSpPr>
          <p:cNvPr id="4" name="Titolo 1">
            <a:extLst>
              <a:ext uri="{FF2B5EF4-FFF2-40B4-BE49-F238E27FC236}">
                <a16:creationId xmlns:a16="http://schemas.microsoft.com/office/drawing/2014/main" id="{81CF511F-232F-4BA2-87C0-1895339B5D60}"/>
              </a:ext>
            </a:extLst>
          </p:cNvPr>
          <p:cNvSpPr txBox="1">
            <a:spLocks/>
          </p:cNvSpPr>
          <p:nvPr/>
        </p:nvSpPr>
        <p:spPr>
          <a:xfrm>
            <a:off x="382083" y="3983824"/>
            <a:ext cx="8391658" cy="1856616"/>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it-IT" sz="4657">
                <a:solidFill>
                  <a:srgbClr val="0094FE"/>
                </a:solidFill>
                <a:latin typeface="Segoe UI" panose="020B0502040204020203" pitchFamily="34" charset="0"/>
                <a:cs typeface="Segoe UI" panose="020B0502040204020203" pitchFamily="34" charset="0"/>
              </a:rPr>
              <a:t>Vorresti lavorare con noi? </a:t>
            </a:r>
          </a:p>
          <a:p>
            <a:endParaRPr lang="it-IT" sz="3387">
              <a:solidFill>
                <a:srgbClr val="0094FE"/>
              </a:solidFill>
              <a:latin typeface="Segoe UI" panose="020B0502040204020203" pitchFamily="34" charset="0"/>
              <a:cs typeface="Segoe UI" panose="020B0502040204020203" pitchFamily="34" charset="0"/>
            </a:endParaRPr>
          </a:p>
          <a:p>
            <a:r>
              <a:rPr lang="it-IT" sz="3387">
                <a:solidFill>
                  <a:srgbClr val="0094FE"/>
                </a:solidFill>
                <a:latin typeface="Segoe UI" panose="020B0502040204020203" pitchFamily="34" charset="0"/>
                <a:cs typeface="Segoe UI" panose="020B0502040204020203" pitchFamily="34" charset="0"/>
              </a:rPr>
              <a:t>Invia la tua CANDIDATURA! </a:t>
            </a:r>
          </a:p>
        </p:txBody>
      </p:sp>
      <p:sp>
        <p:nvSpPr>
          <p:cNvPr id="5" name="CasellaDiTesto 4">
            <a:extLst>
              <a:ext uri="{FF2B5EF4-FFF2-40B4-BE49-F238E27FC236}">
                <a16:creationId xmlns:a16="http://schemas.microsoft.com/office/drawing/2014/main" id="{A64591C4-C862-40E5-AE6F-9D52B898C18A}"/>
              </a:ext>
            </a:extLst>
          </p:cNvPr>
          <p:cNvSpPr txBox="1"/>
          <p:nvPr/>
        </p:nvSpPr>
        <p:spPr>
          <a:xfrm>
            <a:off x="8699806" y="5449228"/>
            <a:ext cx="2846175" cy="418128"/>
          </a:xfrm>
          <a:prstGeom prst="rect">
            <a:avLst/>
          </a:prstGeom>
          <a:noFill/>
        </p:spPr>
        <p:txBody>
          <a:bodyPr wrap="square" rtlCol="0">
            <a:spAutoFit/>
          </a:bodyPr>
          <a:lstStyle/>
          <a:p>
            <a:pPr algn="ctr"/>
            <a:r>
              <a:rPr lang="it-IT" sz="2117" u="sng">
                <a:latin typeface="Segoe UI" panose="020B0502040204020203" pitchFamily="34" charset="0"/>
                <a:cs typeface="Segoe UI" panose="020B0502040204020203" pitchFamily="34" charset="0"/>
              </a:rPr>
              <a:t>www.beantech.it/jobs</a:t>
            </a:r>
          </a:p>
        </p:txBody>
      </p:sp>
      <p:pic>
        <p:nvPicPr>
          <p:cNvPr id="6" name="Picture 2" descr="Click Icon: immagini, foto stock e grafica vettoriale | Shutterstock">
            <a:extLst>
              <a:ext uri="{FF2B5EF4-FFF2-40B4-BE49-F238E27FC236}">
                <a16:creationId xmlns:a16="http://schemas.microsoft.com/office/drawing/2014/main" id="{467261DD-46EC-4FAE-9D9C-446265D4AA6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021" t="15035" r="23748" b="24797"/>
          <a:stretch/>
        </p:blipFill>
        <p:spPr bwMode="auto">
          <a:xfrm>
            <a:off x="9694005" y="4117954"/>
            <a:ext cx="857775" cy="112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13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Segnaposto immagine 6" descr="Immagine che contiene persona, abbigliamento, uomo, palla&#10;&#10;Descrizione generata automaticamente">
            <a:extLst>
              <a:ext uri="{FF2B5EF4-FFF2-40B4-BE49-F238E27FC236}">
                <a16:creationId xmlns:a16="http://schemas.microsoft.com/office/drawing/2014/main" id="{CCC846DA-5A37-4A8A-8278-5B2BCBA30AB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375" r="12375"/>
          <a:stretch>
            <a:fillRect/>
          </a:stretch>
        </p:blipFill>
        <p:spPr>
          <a:xfrm flipH="1">
            <a:off x="-1" y="53"/>
            <a:ext cx="12902655" cy="7257743"/>
          </a:xfrm>
          <a:prstGeom prst="rect">
            <a:avLst/>
          </a:prstGeom>
        </p:spPr>
      </p:pic>
      <p:sp>
        <p:nvSpPr>
          <p:cNvPr id="37" name="Shape 37">
            <a:extLst>
              <a:ext uri="{FF2B5EF4-FFF2-40B4-BE49-F238E27FC236}">
                <a16:creationId xmlns:a16="http://schemas.microsoft.com/office/drawing/2014/main" id="{EC6D5FF1-E0F3-4F6A-A33B-0311D0B20E15}"/>
              </a:ext>
            </a:extLst>
          </p:cNvPr>
          <p:cNvSpPr/>
          <p:nvPr/>
        </p:nvSpPr>
        <p:spPr>
          <a:xfrm>
            <a:off x="6394404" y="2314940"/>
            <a:ext cx="5085163" cy="3842335"/>
          </a:xfrm>
          <a:prstGeom prst="rect">
            <a:avLst/>
          </a:prstGeom>
          <a:solidFill>
            <a:srgbClr val="000000">
              <a:alpha val="30196"/>
            </a:srgbClr>
          </a:solidFill>
          <a:ln w="3175">
            <a:miter lim="400000"/>
          </a:ln>
        </p:spPr>
        <p:txBody>
          <a:bodyPr lIns="20160" tIns="20160" rIns="20160" bIns="20160" anchor="ctr"/>
          <a:lstStyle/>
          <a:p>
            <a:pPr algn="ctr">
              <a:defRPr sz="3000">
                <a:solidFill>
                  <a:srgbClr val="FFFFFF"/>
                </a:solidFill>
                <a:latin typeface="Helvetica Light"/>
                <a:ea typeface="Helvetica Light"/>
                <a:cs typeface="Helvetica Light"/>
                <a:sym typeface="Helvetica Light"/>
              </a:defRPr>
            </a:pPr>
            <a:endParaRPr sz="1587"/>
          </a:p>
        </p:txBody>
      </p:sp>
      <p:sp>
        <p:nvSpPr>
          <p:cNvPr id="38" name="Titolo 1">
            <a:extLst>
              <a:ext uri="{FF2B5EF4-FFF2-40B4-BE49-F238E27FC236}">
                <a16:creationId xmlns:a16="http://schemas.microsoft.com/office/drawing/2014/main" id="{2E072731-6A68-49E9-AC48-1E2DEC96F20B}"/>
              </a:ext>
            </a:extLst>
          </p:cNvPr>
          <p:cNvSpPr>
            <a:spLocks noGrp="1"/>
          </p:cNvSpPr>
          <p:nvPr>
            <p:ph type="title"/>
          </p:nvPr>
        </p:nvSpPr>
        <p:spPr>
          <a:xfrm>
            <a:off x="382082" y="381420"/>
            <a:ext cx="11429516" cy="1142424"/>
          </a:xfrm>
        </p:spPr>
        <p:txBody>
          <a:bodyPr>
            <a:normAutofit fontScale="90000"/>
          </a:bodyPr>
          <a:lstStyle/>
          <a:p>
            <a:pPr algn="r"/>
            <a:r>
              <a:rPr lang="it-IT" err="1"/>
              <a:t>beanTech</a:t>
            </a:r>
            <a:r>
              <a:rPr lang="it-IT"/>
              <a:t> | </a:t>
            </a:r>
            <a:br>
              <a:rPr lang="it-IT"/>
            </a:br>
            <a:r>
              <a:rPr lang="it-IT"/>
              <a:t>Team &amp; INFOGRAFICA</a:t>
            </a:r>
          </a:p>
        </p:txBody>
      </p:sp>
      <p:sp>
        <p:nvSpPr>
          <p:cNvPr id="39" name="Shape 542">
            <a:extLst>
              <a:ext uri="{FF2B5EF4-FFF2-40B4-BE49-F238E27FC236}">
                <a16:creationId xmlns:a16="http://schemas.microsoft.com/office/drawing/2014/main" id="{848F2FBB-7085-454D-8143-ABFAC158FC7E}"/>
              </a:ext>
            </a:extLst>
          </p:cNvPr>
          <p:cNvSpPr/>
          <p:nvPr/>
        </p:nvSpPr>
        <p:spPr>
          <a:xfrm>
            <a:off x="-580286" y="5381200"/>
            <a:ext cx="2101295" cy="2101295"/>
          </a:xfrm>
          <a:prstGeom prst="rect">
            <a:avLst/>
          </a:prstGeom>
          <a:noFill/>
          <a:ln w="38100" cap="flat">
            <a:solidFill>
              <a:schemeClr val="accent1"/>
            </a:solidFill>
            <a:miter lim="400000"/>
          </a:ln>
          <a:effectLst/>
        </p:spPr>
        <p:txBody>
          <a:bodyPr wrap="square" lIns="20160" tIns="20160" rIns="20160" bIns="20160" numCol="1" anchor="ctr">
            <a:noAutofit/>
          </a:bodyPr>
          <a:lstStyle/>
          <a:p>
            <a:pPr algn="ctr">
              <a:defRPr sz="3000">
                <a:solidFill>
                  <a:srgbClr val="FFFFFF"/>
                </a:solidFill>
                <a:latin typeface="Helvetica Light"/>
                <a:ea typeface="Helvetica Light"/>
                <a:cs typeface="Helvetica Light"/>
                <a:sym typeface="Helvetica Light"/>
              </a:defRPr>
            </a:pPr>
            <a:endParaRPr sz="1587"/>
          </a:p>
        </p:txBody>
      </p:sp>
      <p:sp>
        <p:nvSpPr>
          <p:cNvPr id="40" name="Shape 542">
            <a:extLst>
              <a:ext uri="{FF2B5EF4-FFF2-40B4-BE49-F238E27FC236}">
                <a16:creationId xmlns:a16="http://schemas.microsoft.com/office/drawing/2014/main" id="{EB05F015-FFEB-4B0B-A03F-935BD423F69F}"/>
              </a:ext>
            </a:extLst>
          </p:cNvPr>
          <p:cNvSpPr/>
          <p:nvPr/>
        </p:nvSpPr>
        <p:spPr>
          <a:xfrm>
            <a:off x="-100280" y="4077508"/>
            <a:ext cx="1018728" cy="1018728"/>
          </a:xfrm>
          <a:prstGeom prst="rect">
            <a:avLst/>
          </a:prstGeom>
          <a:noFill/>
          <a:ln w="38100" cap="flat">
            <a:solidFill>
              <a:schemeClr val="accent1"/>
            </a:solidFill>
            <a:miter lim="400000"/>
          </a:ln>
          <a:effectLst/>
        </p:spPr>
        <p:txBody>
          <a:bodyPr wrap="square" lIns="20160" tIns="20160" rIns="20160" bIns="20160" numCol="1" anchor="ctr">
            <a:noAutofit/>
          </a:bodyPr>
          <a:lstStyle/>
          <a:p>
            <a:pPr algn="ctr">
              <a:defRPr sz="3000">
                <a:solidFill>
                  <a:srgbClr val="FFFFFF"/>
                </a:solidFill>
                <a:latin typeface="Helvetica Light"/>
                <a:ea typeface="Helvetica Light"/>
                <a:cs typeface="Helvetica Light"/>
                <a:sym typeface="Helvetica Light"/>
              </a:defRPr>
            </a:pPr>
            <a:endParaRPr sz="1587"/>
          </a:p>
        </p:txBody>
      </p:sp>
      <p:sp>
        <p:nvSpPr>
          <p:cNvPr id="41" name="Shape 542">
            <a:extLst>
              <a:ext uri="{FF2B5EF4-FFF2-40B4-BE49-F238E27FC236}">
                <a16:creationId xmlns:a16="http://schemas.microsoft.com/office/drawing/2014/main" id="{82F91E3B-855E-46CC-8349-284517CEA7C7}"/>
              </a:ext>
            </a:extLst>
          </p:cNvPr>
          <p:cNvSpPr/>
          <p:nvPr/>
        </p:nvSpPr>
        <p:spPr>
          <a:xfrm>
            <a:off x="1179228" y="3315052"/>
            <a:ext cx="1560010" cy="1560010"/>
          </a:xfrm>
          <a:prstGeom prst="rect">
            <a:avLst/>
          </a:prstGeom>
          <a:noFill/>
          <a:ln w="38100" cap="flat">
            <a:solidFill>
              <a:schemeClr val="accent1"/>
            </a:solidFill>
            <a:miter lim="400000"/>
          </a:ln>
          <a:effectLst/>
        </p:spPr>
        <p:txBody>
          <a:bodyPr wrap="square" lIns="20160" tIns="20160" rIns="20160" bIns="20160" numCol="1" anchor="ctr">
            <a:noAutofit/>
          </a:bodyPr>
          <a:lstStyle/>
          <a:p>
            <a:pPr algn="ctr">
              <a:defRPr sz="3000">
                <a:solidFill>
                  <a:srgbClr val="FFFFFF"/>
                </a:solidFill>
                <a:latin typeface="Helvetica Light"/>
                <a:ea typeface="Helvetica Light"/>
                <a:cs typeface="Helvetica Light"/>
                <a:sym typeface="Helvetica Light"/>
              </a:defRPr>
            </a:pPr>
            <a:endParaRPr sz="1587"/>
          </a:p>
        </p:txBody>
      </p:sp>
      <p:sp>
        <p:nvSpPr>
          <p:cNvPr id="42" name="CasellaDiTesto 41">
            <a:extLst>
              <a:ext uri="{FF2B5EF4-FFF2-40B4-BE49-F238E27FC236}">
                <a16:creationId xmlns:a16="http://schemas.microsoft.com/office/drawing/2014/main" id="{E24109F2-159A-4B09-9EB9-977A29CAE3EB}"/>
              </a:ext>
            </a:extLst>
          </p:cNvPr>
          <p:cNvSpPr txBox="1"/>
          <p:nvPr/>
        </p:nvSpPr>
        <p:spPr>
          <a:xfrm>
            <a:off x="6403349" y="2819170"/>
            <a:ext cx="2367424" cy="809004"/>
          </a:xfrm>
          <a:prstGeom prst="rect">
            <a:avLst/>
          </a:prstGeom>
          <a:noFill/>
        </p:spPr>
        <p:txBody>
          <a:bodyPr wrap="square" rtlCol="0">
            <a:spAutoFit/>
          </a:bodyPr>
          <a:lstStyle/>
          <a:p>
            <a:pPr algn="ctr"/>
            <a:r>
              <a:rPr lang="it-IT" sz="4657">
                <a:solidFill>
                  <a:schemeClr val="bg1"/>
                </a:solidFill>
              </a:rPr>
              <a:t>2001</a:t>
            </a:r>
          </a:p>
        </p:txBody>
      </p:sp>
      <p:sp>
        <p:nvSpPr>
          <p:cNvPr id="43" name="CasellaDiTesto 42">
            <a:extLst>
              <a:ext uri="{FF2B5EF4-FFF2-40B4-BE49-F238E27FC236}">
                <a16:creationId xmlns:a16="http://schemas.microsoft.com/office/drawing/2014/main" id="{0552BABF-ADB4-4538-92B9-796ECB92D664}"/>
              </a:ext>
            </a:extLst>
          </p:cNvPr>
          <p:cNvSpPr txBox="1"/>
          <p:nvPr/>
        </p:nvSpPr>
        <p:spPr>
          <a:xfrm>
            <a:off x="6403349" y="3520171"/>
            <a:ext cx="2367424" cy="418128"/>
          </a:xfrm>
          <a:prstGeom prst="rect">
            <a:avLst/>
          </a:prstGeom>
          <a:noFill/>
        </p:spPr>
        <p:txBody>
          <a:bodyPr wrap="square" rtlCol="0">
            <a:spAutoFit/>
          </a:bodyPr>
          <a:lstStyle/>
          <a:p>
            <a:pPr algn="ctr"/>
            <a:r>
              <a:rPr lang="it-IT" sz="2117"/>
              <a:t>FONDAZIONE</a:t>
            </a:r>
          </a:p>
        </p:txBody>
      </p:sp>
      <p:sp>
        <p:nvSpPr>
          <p:cNvPr id="44" name="CasellaDiTesto 43">
            <a:extLst>
              <a:ext uri="{FF2B5EF4-FFF2-40B4-BE49-F238E27FC236}">
                <a16:creationId xmlns:a16="http://schemas.microsoft.com/office/drawing/2014/main" id="{C24209DE-710D-4E71-A824-3139FC4CD0EE}"/>
              </a:ext>
            </a:extLst>
          </p:cNvPr>
          <p:cNvSpPr txBox="1"/>
          <p:nvPr/>
        </p:nvSpPr>
        <p:spPr>
          <a:xfrm>
            <a:off x="9109192" y="2819170"/>
            <a:ext cx="2367424" cy="809004"/>
          </a:xfrm>
          <a:prstGeom prst="rect">
            <a:avLst/>
          </a:prstGeom>
          <a:noFill/>
        </p:spPr>
        <p:txBody>
          <a:bodyPr wrap="square" rtlCol="0">
            <a:spAutoFit/>
          </a:bodyPr>
          <a:lstStyle/>
          <a:p>
            <a:pPr algn="ctr"/>
            <a:r>
              <a:rPr lang="it-IT" sz="4657">
                <a:solidFill>
                  <a:schemeClr val="bg1"/>
                </a:solidFill>
              </a:rPr>
              <a:t>150</a:t>
            </a:r>
          </a:p>
        </p:txBody>
      </p:sp>
      <p:sp>
        <p:nvSpPr>
          <p:cNvPr id="45" name="CasellaDiTesto 44">
            <a:extLst>
              <a:ext uri="{FF2B5EF4-FFF2-40B4-BE49-F238E27FC236}">
                <a16:creationId xmlns:a16="http://schemas.microsoft.com/office/drawing/2014/main" id="{11B6E9F6-BB4C-4FA6-9592-7D5E90994474}"/>
              </a:ext>
            </a:extLst>
          </p:cNvPr>
          <p:cNvSpPr txBox="1"/>
          <p:nvPr/>
        </p:nvSpPr>
        <p:spPr>
          <a:xfrm>
            <a:off x="9109192" y="3520171"/>
            <a:ext cx="2367424" cy="418128"/>
          </a:xfrm>
          <a:prstGeom prst="rect">
            <a:avLst/>
          </a:prstGeom>
          <a:noFill/>
        </p:spPr>
        <p:txBody>
          <a:bodyPr wrap="square" rtlCol="0">
            <a:spAutoFit/>
          </a:bodyPr>
          <a:lstStyle/>
          <a:p>
            <a:pPr algn="ctr"/>
            <a:r>
              <a:rPr lang="it-IT" sz="2117"/>
              <a:t>STAFF</a:t>
            </a:r>
          </a:p>
        </p:txBody>
      </p:sp>
      <p:sp>
        <p:nvSpPr>
          <p:cNvPr id="46" name="CasellaDiTesto 45">
            <a:extLst>
              <a:ext uri="{FF2B5EF4-FFF2-40B4-BE49-F238E27FC236}">
                <a16:creationId xmlns:a16="http://schemas.microsoft.com/office/drawing/2014/main" id="{41EB252D-18C4-4C36-BEF7-E5F7A9514356}"/>
              </a:ext>
            </a:extLst>
          </p:cNvPr>
          <p:cNvSpPr txBox="1"/>
          <p:nvPr/>
        </p:nvSpPr>
        <p:spPr>
          <a:xfrm>
            <a:off x="6403349" y="4548425"/>
            <a:ext cx="2367424" cy="809004"/>
          </a:xfrm>
          <a:prstGeom prst="rect">
            <a:avLst/>
          </a:prstGeom>
          <a:noFill/>
        </p:spPr>
        <p:txBody>
          <a:bodyPr wrap="square" rtlCol="0">
            <a:spAutoFit/>
          </a:bodyPr>
          <a:lstStyle/>
          <a:p>
            <a:pPr algn="ctr"/>
            <a:r>
              <a:rPr lang="it-IT" sz="4657">
                <a:solidFill>
                  <a:schemeClr val="bg1"/>
                </a:solidFill>
              </a:rPr>
              <a:t>15 ML</a:t>
            </a:r>
          </a:p>
        </p:txBody>
      </p:sp>
      <p:sp>
        <p:nvSpPr>
          <p:cNvPr id="47" name="CasellaDiTesto 46">
            <a:extLst>
              <a:ext uri="{FF2B5EF4-FFF2-40B4-BE49-F238E27FC236}">
                <a16:creationId xmlns:a16="http://schemas.microsoft.com/office/drawing/2014/main" id="{C2D7CD29-01ED-405A-B925-02541C4CFD25}"/>
              </a:ext>
            </a:extLst>
          </p:cNvPr>
          <p:cNvSpPr txBox="1"/>
          <p:nvPr/>
        </p:nvSpPr>
        <p:spPr>
          <a:xfrm>
            <a:off x="6403349" y="5249426"/>
            <a:ext cx="2367424" cy="418128"/>
          </a:xfrm>
          <a:prstGeom prst="rect">
            <a:avLst/>
          </a:prstGeom>
          <a:noFill/>
        </p:spPr>
        <p:txBody>
          <a:bodyPr wrap="square" rtlCol="0">
            <a:spAutoFit/>
          </a:bodyPr>
          <a:lstStyle/>
          <a:p>
            <a:pPr algn="ctr"/>
            <a:r>
              <a:rPr lang="it-IT" sz="2117"/>
              <a:t>FATTURATO</a:t>
            </a:r>
          </a:p>
        </p:txBody>
      </p:sp>
      <p:sp>
        <p:nvSpPr>
          <p:cNvPr id="48" name="CasellaDiTesto 47">
            <a:extLst>
              <a:ext uri="{FF2B5EF4-FFF2-40B4-BE49-F238E27FC236}">
                <a16:creationId xmlns:a16="http://schemas.microsoft.com/office/drawing/2014/main" id="{BF5C22BA-A7D4-451D-9C80-3546A684ED8C}"/>
              </a:ext>
            </a:extLst>
          </p:cNvPr>
          <p:cNvSpPr txBox="1"/>
          <p:nvPr/>
        </p:nvSpPr>
        <p:spPr>
          <a:xfrm>
            <a:off x="9109192" y="4548425"/>
            <a:ext cx="2367424" cy="809004"/>
          </a:xfrm>
          <a:prstGeom prst="rect">
            <a:avLst/>
          </a:prstGeom>
          <a:noFill/>
        </p:spPr>
        <p:txBody>
          <a:bodyPr wrap="square" rtlCol="0">
            <a:spAutoFit/>
          </a:bodyPr>
          <a:lstStyle/>
          <a:p>
            <a:pPr algn="ctr"/>
            <a:r>
              <a:rPr lang="it-IT" sz="4657">
                <a:solidFill>
                  <a:schemeClr val="bg1"/>
                </a:solidFill>
              </a:rPr>
              <a:t>34</a:t>
            </a:r>
          </a:p>
        </p:txBody>
      </p:sp>
      <p:sp>
        <p:nvSpPr>
          <p:cNvPr id="49" name="CasellaDiTesto 48">
            <a:extLst>
              <a:ext uri="{FF2B5EF4-FFF2-40B4-BE49-F238E27FC236}">
                <a16:creationId xmlns:a16="http://schemas.microsoft.com/office/drawing/2014/main" id="{9A036030-A32F-463E-98C2-AE5B24A202DC}"/>
              </a:ext>
            </a:extLst>
          </p:cNvPr>
          <p:cNvSpPr txBox="1"/>
          <p:nvPr/>
        </p:nvSpPr>
        <p:spPr>
          <a:xfrm>
            <a:off x="9109192" y="5249426"/>
            <a:ext cx="2367424" cy="418128"/>
          </a:xfrm>
          <a:prstGeom prst="rect">
            <a:avLst/>
          </a:prstGeom>
          <a:noFill/>
        </p:spPr>
        <p:txBody>
          <a:bodyPr wrap="square" rtlCol="0">
            <a:spAutoFit/>
          </a:bodyPr>
          <a:lstStyle/>
          <a:p>
            <a:pPr algn="ctr"/>
            <a:r>
              <a:rPr lang="it-IT" sz="2117"/>
              <a:t>ETÀ MEDIA</a:t>
            </a:r>
          </a:p>
        </p:txBody>
      </p:sp>
    </p:spTree>
    <p:extLst>
      <p:ext uri="{BB962C8B-B14F-4D97-AF65-F5344CB8AC3E}">
        <p14:creationId xmlns:p14="http://schemas.microsoft.com/office/powerpoint/2010/main" val="388021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ED17D200-C202-4C26-834C-0D44EDC5D993}"/>
              </a:ext>
            </a:extLst>
          </p:cNvPr>
          <p:cNvSpPr/>
          <p:nvPr/>
        </p:nvSpPr>
        <p:spPr>
          <a:xfrm>
            <a:off x="4119800" y="1650278"/>
            <a:ext cx="1790422" cy="21148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C4814AFF-A4C2-4A8E-A263-52507B65423F}"/>
              </a:ext>
            </a:extLst>
          </p:cNvPr>
          <p:cNvPicPr>
            <a:picLocks noChangeAspect="1"/>
          </p:cNvPicPr>
          <p:nvPr/>
        </p:nvPicPr>
        <p:blipFill>
          <a:blip r:embed="rId2"/>
          <a:stretch>
            <a:fillRect/>
          </a:stretch>
        </p:blipFill>
        <p:spPr>
          <a:xfrm>
            <a:off x="244262" y="1729992"/>
            <a:ext cx="8155256" cy="4296427"/>
          </a:xfrm>
          <a:prstGeom prst="rect">
            <a:avLst/>
          </a:prstGeom>
        </p:spPr>
      </p:pic>
      <p:sp>
        <p:nvSpPr>
          <p:cNvPr id="2" name="Shape 10845">
            <a:extLst>
              <a:ext uri="{FF2B5EF4-FFF2-40B4-BE49-F238E27FC236}">
                <a16:creationId xmlns:a16="http://schemas.microsoft.com/office/drawing/2014/main" id="{32512644-D263-4E3A-ADE1-6D31322FF38F}"/>
              </a:ext>
            </a:extLst>
          </p:cNvPr>
          <p:cNvSpPr txBox="1">
            <a:spLocks/>
          </p:cNvSpPr>
          <p:nvPr/>
        </p:nvSpPr>
        <p:spPr>
          <a:xfrm>
            <a:off x="11414044" y="13172978"/>
            <a:ext cx="777863" cy="353941"/>
          </a:xfrm>
          <a:prstGeom prst="rect">
            <a:avLst/>
          </a:prstGeom>
          <a:ln w="3175">
            <a:miter lim="400000"/>
          </a:ln>
          <a:extLst>
            <a:ext uri="{C572A759-6A51-4108-AA02-DFA0A04FC94B}">
              <ma14:wrappingTextBoxFlag xmlns="" xmlns:ma14="http://schemas.microsoft.com/office/mac/drawingml/2011/main" val="1"/>
            </a:ext>
          </a:extLst>
        </p:spPr>
        <p:txBody>
          <a:bodyPr wrap="square" lIns="38099" tIns="38099" rIns="38099" bIns="38099">
            <a:spAutoFit/>
          </a:bodyPr>
          <a:lstStyle>
            <a:defPPr marL="0" marR="0" indent="0" algn="l" defTabSz="864017" rtl="0" fontAlgn="auto" latinLnBrk="1" hangingPunct="0">
              <a:lnSpc>
                <a:spcPct val="100000"/>
              </a:lnSpc>
              <a:spcBef>
                <a:spcPts val="0"/>
              </a:spcBef>
              <a:spcAft>
                <a:spcPts val="0"/>
              </a:spcAft>
              <a:buClrTx/>
              <a:buSzTx/>
              <a:buFontTx/>
              <a:buNone/>
              <a:tabLst/>
              <a:defRPr kumimoji="0" lang="en-US" sz="1701" b="0" i="0" u="none" strike="noStrike" cap="none" spc="0" normalizeH="0" baseline="0">
                <a:ln>
                  <a:noFill/>
                </a:ln>
                <a:solidFill>
                  <a:srgbClr val="000000"/>
                </a:solidFill>
                <a:effectLst/>
                <a:uFillTx/>
              </a:defRPr>
            </a:defPPr>
            <a:lvl1pPr marL="0" marR="0" indent="0" algn="ctr" defTabSz="780015" rtl="0" eaLnBrk="1" fontAlgn="auto" latinLnBrk="0" hangingPunct="0">
              <a:lnSpc>
                <a:spcPct val="100000"/>
              </a:lnSpc>
              <a:spcBef>
                <a:spcPts val="0"/>
              </a:spcBef>
              <a:spcAft>
                <a:spcPts val="0"/>
              </a:spcAft>
              <a:buClrTx/>
              <a:buSzTx/>
              <a:buFontTx/>
              <a:buNone/>
              <a:tabLst/>
              <a:defRPr kumimoji="0" sz="1701" b="0" i="0" u="none" strike="noStrike" kern="1200" cap="all" spc="340" normalizeH="0" baseline="0">
                <a:ln>
                  <a:noFill/>
                </a:ln>
                <a:solidFill>
                  <a:srgbClr val="FFFFFF"/>
                </a:solidFill>
                <a:effectLst/>
                <a:uFillTx/>
                <a:latin typeface="+mn-lt"/>
                <a:ea typeface="+mn-ea"/>
                <a:cs typeface="+mn-cs"/>
                <a:sym typeface="Montserrat-Regular"/>
              </a:defRPr>
            </a:lvl1pPr>
            <a:lvl2pPr marL="0" marR="0" indent="216004"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2pPr>
            <a:lvl3pPr marL="0" marR="0" indent="432008"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3pPr>
            <a:lvl4pPr marL="0" marR="0" indent="648012"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4pPr>
            <a:lvl5pPr marL="0" marR="0" indent="864017"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5pPr>
            <a:lvl6pPr marL="0" marR="0" indent="1080021"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6pPr>
            <a:lvl7pPr marL="0" marR="0" indent="1296025"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7pPr>
            <a:lvl8pPr marL="0" marR="0" indent="1512029"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8pPr>
            <a:lvl9pPr marL="0" marR="0" indent="1728033" algn="l" defTabSz="780015" rtl="0" eaLnBrk="1" fontAlgn="auto" latinLnBrk="0" hangingPunct="0">
              <a:lnSpc>
                <a:spcPct val="100000"/>
              </a:lnSpc>
              <a:spcBef>
                <a:spcPts val="0"/>
              </a:spcBef>
              <a:spcAft>
                <a:spcPts val="0"/>
              </a:spcAft>
              <a:buClrTx/>
              <a:buSzTx/>
              <a:buFontTx/>
              <a:buNone/>
              <a:tabLst/>
              <a:defRPr kumimoji="0" sz="2457" b="0" i="0" u="none" strike="noStrike" kern="1200" cap="none" spc="0" normalizeH="0" baseline="0">
                <a:ln>
                  <a:noFill/>
                </a:ln>
                <a:solidFill>
                  <a:srgbClr val="727574"/>
                </a:solidFill>
                <a:effectLst/>
                <a:uFillTx/>
                <a:latin typeface="PT Sans"/>
                <a:ea typeface="PT Sans"/>
                <a:cs typeface="PT Sans"/>
                <a:sym typeface="PT Sans"/>
              </a:defRPr>
            </a:lvl9pPr>
          </a:lstStyle>
          <a:p>
            <a:fld id="{86CB4B4D-7CA3-9044-876B-883B54F8677D}" type="slidenum">
              <a:rPr lang="it-IT" sz="1800"/>
              <a:pPr/>
              <a:t>3</a:t>
            </a:fld>
            <a:endParaRPr lang="it-IT" sz="1800"/>
          </a:p>
        </p:txBody>
      </p:sp>
      <p:grpSp>
        <p:nvGrpSpPr>
          <p:cNvPr id="5" name="Gruppo 4">
            <a:extLst>
              <a:ext uri="{FF2B5EF4-FFF2-40B4-BE49-F238E27FC236}">
                <a16:creationId xmlns:a16="http://schemas.microsoft.com/office/drawing/2014/main" id="{D2EBC89A-03BE-40D4-86BD-F28778033149}"/>
              </a:ext>
            </a:extLst>
          </p:cNvPr>
          <p:cNvGrpSpPr/>
          <p:nvPr/>
        </p:nvGrpSpPr>
        <p:grpSpPr>
          <a:xfrm>
            <a:off x="2840006" y="2084200"/>
            <a:ext cx="2770283" cy="2366116"/>
            <a:chOff x="1550543" y="2389411"/>
            <a:chExt cx="2300423" cy="1888402"/>
          </a:xfrm>
        </p:grpSpPr>
        <p:sp>
          <p:nvSpPr>
            <p:cNvPr id="6" name="Shape 12354">
              <a:extLst>
                <a:ext uri="{FF2B5EF4-FFF2-40B4-BE49-F238E27FC236}">
                  <a16:creationId xmlns:a16="http://schemas.microsoft.com/office/drawing/2014/main" id="{86C1FC15-4F53-4534-8FAE-88BD9AA90B8D}"/>
                </a:ext>
              </a:extLst>
            </p:cNvPr>
            <p:cNvSpPr/>
            <p:nvPr/>
          </p:nvSpPr>
          <p:spPr>
            <a:xfrm>
              <a:off x="1550543" y="2389411"/>
              <a:ext cx="1738154" cy="1888402"/>
            </a:xfrm>
            <a:custGeom>
              <a:avLst/>
              <a:gdLst/>
              <a:ahLst/>
              <a:cxnLst>
                <a:cxn ang="0">
                  <a:pos x="wd2" y="hd2"/>
                </a:cxn>
                <a:cxn ang="5400000">
                  <a:pos x="wd2" y="hd2"/>
                </a:cxn>
                <a:cxn ang="10800000">
                  <a:pos x="wd2" y="hd2"/>
                </a:cxn>
                <a:cxn ang="16200000">
                  <a:pos x="wd2" y="hd2"/>
                </a:cxn>
              </a:cxnLst>
              <a:rect l="0" t="0" r="r" b="b"/>
              <a:pathLst>
                <a:path w="21600" h="21600" extrusionOk="0">
                  <a:moveTo>
                    <a:pt x="21600" y="12058"/>
                  </a:moveTo>
                  <a:lnTo>
                    <a:pt x="21246" y="11723"/>
                  </a:lnTo>
                  <a:lnTo>
                    <a:pt x="21213" y="11357"/>
                  </a:lnTo>
                  <a:lnTo>
                    <a:pt x="20925" y="10888"/>
                  </a:lnTo>
                  <a:lnTo>
                    <a:pt x="20771" y="10524"/>
                  </a:lnTo>
                  <a:lnTo>
                    <a:pt x="20741" y="9955"/>
                  </a:lnTo>
                  <a:lnTo>
                    <a:pt x="20859" y="9491"/>
                  </a:lnTo>
                  <a:lnTo>
                    <a:pt x="20445" y="9499"/>
                  </a:lnTo>
                  <a:lnTo>
                    <a:pt x="20050" y="9736"/>
                  </a:lnTo>
                  <a:lnTo>
                    <a:pt x="19563" y="9909"/>
                  </a:lnTo>
                  <a:lnTo>
                    <a:pt x="19029" y="9632"/>
                  </a:lnTo>
                  <a:lnTo>
                    <a:pt x="18518" y="9678"/>
                  </a:lnTo>
                  <a:lnTo>
                    <a:pt x="18323" y="9999"/>
                  </a:lnTo>
                  <a:lnTo>
                    <a:pt x="17644" y="9946"/>
                  </a:lnTo>
                  <a:lnTo>
                    <a:pt x="17037" y="9780"/>
                  </a:lnTo>
                  <a:lnTo>
                    <a:pt x="16682" y="9417"/>
                  </a:lnTo>
                  <a:lnTo>
                    <a:pt x="16515" y="9045"/>
                  </a:lnTo>
                  <a:lnTo>
                    <a:pt x="16151" y="8707"/>
                  </a:lnTo>
                  <a:lnTo>
                    <a:pt x="15710" y="8467"/>
                  </a:lnTo>
                  <a:lnTo>
                    <a:pt x="15809" y="8006"/>
                  </a:lnTo>
                  <a:lnTo>
                    <a:pt x="16111" y="7401"/>
                  </a:lnTo>
                  <a:lnTo>
                    <a:pt x="16305" y="6891"/>
                  </a:lnTo>
                  <a:lnTo>
                    <a:pt x="16546" y="6332"/>
                  </a:lnTo>
                  <a:lnTo>
                    <a:pt x="16315" y="5798"/>
                  </a:lnTo>
                  <a:lnTo>
                    <a:pt x="16044" y="5404"/>
                  </a:lnTo>
                  <a:lnTo>
                    <a:pt x="15538" y="5336"/>
                  </a:lnTo>
                  <a:lnTo>
                    <a:pt x="15364" y="4764"/>
                  </a:lnTo>
                  <a:lnTo>
                    <a:pt x="15467" y="4292"/>
                  </a:lnTo>
                  <a:lnTo>
                    <a:pt x="15873" y="3817"/>
                  </a:lnTo>
                  <a:lnTo>
                    <a:pt x="16316" y="3442"/>
                  </a:lnTo>
                  <a:lnTo>
                    <a:pt x="16599" y="3114"/>
                  </a:lnTo>
                  <a:lnTo>
                    <a:pt x="16699" y="2555"/>
                  </a:lnTo>
                  <a:lnTo>
                    <a:pt x="17112" y="2671"/>
                  </a:lnTo>
                  <a:lnTo>
                    <a:pt x="17507" y="2809"/>
                  </a:lnTo>
                  <a:lnTo>
                    <a:pt x="17799" y="2342"/>
                  </a:lnTo>
                  <a:lnTo>
                    <a:pt x="18022" y="2049"/>
                  </a:lnTo>
                  <a:lnTo>
                    <a:pt x="17686" y="1790"/>
                  </a:lnTo>
                  <a:lnTo>
                    <a:pt x="18080" y="1554"/>
                  </a:lnTo>
                  <a:lnTo>
                    <a:pt x="18658" y="1375"/>
                  </a:lnTo>
                  <a:lnTo>
                    <a:pt x="18740" y="974"/>
                  </a:lnTo>
                  <a:lnTo>
                    <a:pt x="18565" y="487"/>
                  </a:lnTo>
                  <a:lnTo>
                    <a:pt x="18268" y="239"/>
                  </a:lnTo>
                  <a:lnTo>
                    <a:pt x="17986" y="352"/>
                  </a:lnTo>
                  <a:lnTo>
                    <a:pt x="17686" y="148"/>
                  </a:lnTo>
                  <a:lnTo>
                    <a:pt x="17351" y="330"/>
                  </a:lnTo>
                  <a:lnTo>
                    <a:pt x="16974" y="200"/>
                  </a:lnTo>
                  <a:lnTo>
                    <a:pt x="16567" y="0"/>
                  </a:lnTo>
                  <a:lnTo>
                    <a:pt x="16167" y="42"/>
                  </a:lnTo>
                  <a:lnTo>
                    <a:pt x="15543" y="785"/>
                  </a:lnTo>
                  <a:lnTo>
                    <a:pt x="15081" y="760"/>
                  </a:lnTo>
                  <a:lnTo>
                    <a:pt x="14460" y="984"/>
                  </a:lnTo>
                  <a:lnTo>
                    <a:pt x="14100" y="862"/>
                  </a:lnTo>
                  <a:lnTo>
                    <a:pt x="13686" y="385"/>
                  </a:lnTo>
                  <a:lnTo>
                    <a:pt x="13302" y="73"/>
                  </a:lnTo>
                  <a:lnTo>
                    <a:pt x="12757" y="54"/>
                  </a:lnTo>
                  <a:lnTo>
                    <a:pt x="12722" y="499"/>
                  </a:lnTo>
                  <a:lnTo>
                    <a:pt x="12126" y="1139"/>
                  </a:lnTo>
                  <a:lnTo>
                    <a:pt x="12057" y="1575"/>
                  </a:lnTo>
                  <a:lnTo>
                    <a:pt x="11721" y="1948"/>
                  </a:lnTo>
                  <a:lnTo>
                    <a:pt x="11372" y="1834"/>
                  </a:lnTo>
                  <a:lnTo>
                    <a:pt x="10884" y="2160"/>
                  </a:lnTo>
                  <a:lnTo>
                    <a:pt x="10453" y="2324"/>
                  </a:lnTo>
                  <a:lnTo>
                    <a:pt x="11086" y="2719"/>
                  </a:lnTo>
                  <a:lnTo>
                    <a:pt x="10606" y="3233"/>
                  </a:lnTo>
                  <a:lnTo>
                    <a:pt x="10354" y="3988"/>
                  </a:lnTo>
                  <a:lnTo>
                    <a:pt x="10565" y="4369"/>
                  </a:lnTo>
                  <a:lnTo>
                    <a:pt x="10597" y="4839"/>
                  </a:lnTo>
                  <a:lnTo>
                    <a:pt x="11427" y="5087"/>
                  </a:lnTo>
                  <a:lnTo>
                    <a:pt x="11364" y="5430"/>
                  </a:lnTo>
                  <a:lnTo>
                    <a:pt x="11550" y="5803"/>
                  </a:lnTo>
                  <a:lnTo>
                    <a:pt x="11423" y="6173"/>
                  </a:lnTo>
                  <a:lnTo>
                    <a:pt x="11076" y="6480"/>
                  </a:lnTo>
                  <a:lnTo>
                    <a:pt x="10506" y="6641"/>
                  </a:lnTo>
                  <a:lnTo>
                    <a:pt x="9719" y="6573"/>
                  </a:lnTo>
                  <a:lnTo>
                    <a:pt x="9320" y="7046"/>
                  </a:lnTo>
                  <a:lnTo>
                    <a:pt x="9304" y="7676"/>
                  </a:lnTo>
                  <a:lnTo>
                    <a:pt x="9417" y="8047"/>
                  </a:lnTo>
                  <a:lnTo>
                    <a:pt x="9071" y="8219"/>
                  </a:lnTo>
                  <a:lnTo>
                    <a:pt x="8735" y="8153"/>
                  </a:lnTo>
                  <a:lnTo>
                    <a:pt x="8321" y="7759"/>
                  </a:lnTo>
                  <a:lnTo>
                    <a:pt x="7869" y="7657"/>
                  </a:lnTo>
                  <a:lnTo>
                    <a:pt x="7578" y="8031"/>
                  </a:lnTo>
                  <a:lnTo>
                    <a:pt x="7188" y="8030"/>
                  </a:lnTo>
                  <a:lnTo>
                    <a:pt x="6590" y="8237"/>
                  </a:lnTo>
                  <a:lnTo>
                    <a:pt x="6498" y="9047"/>
                  </a:lnTo>
                  <a:lnTo>
                    <a:pt x="5849" y="8707"/>
                  </a:lnTo>
                  <a:lnTo>
                    <a:pt x="5417" y="9115"/>
                  </a:lnTo>
                  <a:lnTo>
                    <a:pt x="5359" y="9597"/>
                  </a:lnTo>
                  <a:lnTo>
                    <a:pt x="5269" y="10035"/>
                  </a:lnTo>
                  <a:lnTo>
                    <a:pt x="4832" y="10493"/>
                  </a:lnTo>
                  <a:lnTo>
                    <a:pt x="4896" y="10845"/>
                  </a:lnTo>
                  <a:lnTo>
                    <a:pt x="4790" y="11281"/>
                  </a:lnTo>
                  <a:lnTo>
                    <a:pt x="4001" y="11615"/>
                  </a:lnTo>
                  <a:lnTo>
                    <a:pt x="3698" y="11491"/>
                  </a:lnTo>
                  <a:lnTo>
                    <a:pt x="3057" y="11746"/>
                  </a:lnTo>
                  <a:lnTo>
                    <a:pt x="2547" y="11591"/>
                  </a:lnTo>
                  <a:lnTo>
                    <a:pt x="2334" y="11228"/>
                  </a:lnTo>
                  <a:lnTo>
                    <a:pt x="2655" y="10649"/>
                  </a:lnTo>
                  <a:lnTo>
                    <a:pt x="2772" y="9987"/>
                  </a:lnTo>
                  <a:lnTo>
                    <a:pt x="2418" y="9768"/>
                  </a:lnTo>
                  <a:lnTo>
                    <a:pt x="1838" y="9834"/>
                  </a:lnTo>
                  <a:lnTo>
                    <a:pt x="1723" y="10379"/>
                  </a:lnTo>
                  <a:lnTo>
                    <a:pt x="1252" y="10814"/>
                  </a:lnTo>
                  <a:lnTo>
                    <a:pt x="1240" y="11261"/>
                  </a:lnTo>
                  <a:lnTo>
                    <a:pt x="886" y="11549"/>
                  </a:lnTo>
                  <a:lnTo>
                    <a:pt x="682" y="12041"/>
                  </a:lnTo>
                  <a:lnTo>
                    <a:pt x="594" y="12528"/>
                  </a:lnTo>
                  <a:lnTo>
                    <a:pt x="0" y="13225"/>
                  </a:lnTo>
                  <a:lnTo>
                    <a:pt x="155" y="13657"/>
                  </a:lnTo>
                  <a:lnTo>
                    <a:pt x="377" y="14369"/>
                  </a:lnTo>
                  <a:lnTo>
                    <a:pt x="870" y="14760"/>
                  </a:lnTo>
                  <a:lnTo>
                    <a:pt x="1039" y="15097"/>
                  </a:lnTo>
                  <a:lnTo>
                    <a:pt x="688" y="15362"/>
                  </a:lnTo>
                  <a:lnTo>
                    <a:pt x="806" y="15739"/>
                  </a:lnTo>
                  <a:lnTo>
                    <a:pt x="1151" y="16100"/>
                  </a:lnTo>
                  <a:lnTo>
                    <a:pt x="1627" y="16122"/>
                  </a:lnTo>
                  <a:lnTo>
                    <a:pt x="2521" y="16860"/>
                  </a:lnTo>
                  <a:lnTo>
                    <a:pt x="3376" y="17278"/>
                  </a:lnTo>
                  <a:lnTo>
                    <a:pt x="3363" y="17752"/>
                  </a:lnTo>
                  <a:lnTo>
                    <a:pt x="3799" y="17880"/>
                  </a:lnTo>
                  <a:lnTo>
                    <a:pt x="3987" y="18226"/>
                  </a:lnTo>
                  <a:lnTo>
                    <a:pt x="4777" y="18017"/>
                  </a:lnTo>
                  <a:lnTo>
                    <a:pt x="5084" y="18206"/>
                  </a:lnTo>
                  <a:lnTo>
                    <a:pt x="5034" y="18738"/>
                  </a:lnTo>
                  <a:lnTo>
                    <a:pt x="5575" y="18656"/>
                  </a:lnTo>
                  <a:lnTo>
                    <a:pt x="6004" y="18833"/>
                  </a:lnTo>
                  <a:lnTo>
                    <a:pt x="6156" y="19229"/>
                  </a:lnTo>
                  <a:lnTo>
                    <a:pt x="6856" y="19529"/>
                  </a:lnTo>
                  <a:lnTo>
                    <a:pt x="7175" y="19758"/>
                  </a:lnTo>
                  <a:lnTo>
                    <a:pt x="7178" y="20111"/>
                  </a:lnTo>
                  <a:lnTo>
                    <a:pt x="7598" y="20194"/>
                  </a:lnTo>
                  <a:lnTo>
                    <a:pt x="8005" y="20143"/>
                  </a:lnTo>
                  <a:lnTo>
                    <a:pt x="8291" y="20492"/>
                  </a:lnTo>
                  <a:lnTo>
                    <a:pt x="8768" y="20629"/>
                  </a:lnTo>
                  <a:lnTo>
                    <a:pt x="9552" y="20375"/>
                  </a:lnTo>
                  <a:lnTo>
                    <a:pt x="10194" y="19988"/>
                  </a:lnTo>
                  <a:lnTo>
                    <a:pt x="11025" y="19797"/>
                  </a:lnTo>
                  <a:lnTo>
                    <a:pt x="11759" y="19954"/>
                  </a:lnTo>
                  <a:lnTo>
                    <a:pt x="12440" y="19816"/>
                  </a:lnTo>
                  <a:lnTo>
                    <a:pt x="13018" y="19902"/>
                  </a:lnTo>
                  <a:lnTo>
                    <a:pt x="13562" y="20057"/>
                  </a:lnTo>
                  <a:lnTo>
                    <a:pt x="14278" y="20014"/>
                  </a:lnTo>
                  <a:lnTo>
                    <a:pt x="14642" y="20083"/>
                  </a:lnTo>
                  <a:lnTo>
                    <a:pt x="14859" y="20606"/>
                  </a:lnTo>
                  <a:lnTo>
                    <a:pt x="14883" y="21187"/>
                  </a:lnTo>
                  <a:lnTo>
                    <a:pt x="15409" y="21383"/>
                  </a:lnTo>
                  <a:lnTo>
                    <a:pt x="15681" y="21600"/>
                  </a:lnTo>
                  <a:lnTo>
                    <a:pt x="15926" y="21419"/>
                  </a:lnTo>
                  <a:lnTo>
                    <a:pt x="15913" y="20984"/>
                  </a:lnTo>
                  <a:lnTo>
                    <a:pt x="15778" y="20620"/>
                  </a:lnTo>
                  <a:lnTo>
                    <a:pt x="16175" y="20208"/>
                  </a:lnTo>
                  <a:lnTo>
                    <a:pt x="16232" y="20709"/>
                  </a:lnTo>
                  <a:lnTo>
                    <a:pt x="16306" y="21144"/>
                  </a:lnTo>
                  <a:lnTo>
                    <a:pt x="16718" y="20726"/>
                  </a:lnTo>
                  <a:lnTo>
                    <a:pt x="16554" y="20225"/>
                  </a:lnTo>
                  <a:lnTo>
                    <a:pt x="16982" y="19757"/>
                  </a:lnTo>
                  <a:lnTo>
                    <a:pt x="16766" y="19350"/>
                  </a:lnTo>
                  <a:lnTo>
                    <a:pt x="16272" y="19254"/>
                  </a:lnTo>
                  <a:lnTo>
                    <a:pt x="16128" y="18874"/>
                  </a:lnTo>
                  <a:lnTo>
                    <a:pt x="15663" y="19191"/>
                  </a:lnTo>
                  <a:lnTo>
                    <a:pt x="15275" y="19111"/>
                  </a:lnTo>
                  <a:lnTo>
                    <a:pt x="15714" y="18772"/>
                  </a:lnTo>
                  <a:lnTo>
                    <a:pt x="15496" y="18542"/>
                  </a:lnTo>
                  <a:lnTo>
                    <a:pt x="15439" y="18224"/>
                  </a:lnTo>
                  <a:lnTo>
                    <a:pt x="15135" y="17933"/>
                  </a:lnTo>
                  <a:lnTo>
                    <a:pt x="15110" y="17455"/>
                  </a:lnTo>
                  <a:lnTo>
                    <a:pt x="14928" y="17098"/>
                  </a:lnTo>
                  <a:lnTo>
                    <a:pt x="14866" y="16816"/>
                  </a:lnTo>
                  <a:lnTo>
                    <a:pt x="14944" y="16286"/>
                  </a:lnTo>
                  <a:lnTo>
                    <a:pt x="15072" y="15687"/>
                  </a:lnTo>
                  <a:lnTo>
                    <a:pt x="15425" y="14942"/>
                  </a:lnTo>
                  <a:cubicBezTo>
                    <a:pt x="15500" y="14836"/>
                    <a:pt x="15575" y="14731"/>
                    <a:pt x="15650" y="14625"/>
                  </a:cubicBezTo>
                  <a:cubicBezTo>
                    <a:pt x="15725" y="14520"/>
                    <a:pt x="15800" y="14415"/>
                    <a:pt x="15875" y="14309"/>
                  </a:cubicBezTo>
                  <a:lnTo>
                    <a:pt x="15447" y="14380"/>
                  </a:lnTo>
                  <a:lnTo>
                    <a:pt x="14838" y="15533"/>
                  </a:lnTo>
                  <a:lnTo>
                    <a:pt x="14626" y="16545"/>
                  </a:lnTo>
                  <a:lnTo>
                    <a:pt x="14559" y="17125"/>
                  </a:lnTo>
                  <a:lnTo>
                    <a:pt x="14258" y="16997"/>
                  </a:lnTo>
                  <a:lnTo>
                    <a:pt x="14336" y="16219"/>
                  </a:lnTo>
                  <a:lnTo>
                    <a:pt x="14007" y="16221"/>
                  </a:lnTo>
                  <a:lnTo>
                    <a:pt x="13727" y="15958"/>
                  </a:lnTo>
                  <a:lnTo>
                    <a:pt x="13812" y="15443"/>
                  </a:lnTo>
                  <a:lnTo>
                    <a:pt x="13745" y="14964"/>
                  </a:lnTo>
                  <a:lnTo>
                    <a:pt x="14280" y="14724"/>
                  </a:lnTo>
                  <a:lnTo>
                    <a:pt x="14613" y="14114"/>
                  </a:lnTo>
                  <a:lnTo>
                    <a:pt x="15051" y="13963"/>
                  </a:lnTo>
                  <a:lnTo>
                    <a:pt x="15246" y="13615"/>
                  </a:lnTo>
                  <a:lnTo>
                    <a:pt x="15759" y="13419"/>
                  </a:lnTo>
                  <a:lnTo>
                    <a:pt x="16250" y="13233"/>
                  </a:lnTo>
                  <a:lnTo>
                    <a:pt x="16937" y="12692"/>
                  </a:lnTo>
                  <a:lnTo>
                    <a:pt x="17381" y="13140"/>
                  </a:lnTo>
                  <a:lnTo>
                    <a:pt x="16757" y="13607"/>
                  </a:lnTo>
                  <a:lnTo>
                    <a:pt x="15786" y="13954"/>
                  </a:lnTo>
                  <a:lnTo>
                    <a:pt x="16391" y="14282"/>
                  </a:lnTo>
                  <a:lnTo>
                    <a:pt x="16920" y="13968"/>
                  </a:lnTo>
                  <a:lnTo>
                    <a:pt x="17689" y="13503"/>
                  </a:lnTo>
                  <a:lnTo>
                    <a:pt x="18262" y="13491"/>
                  </a:lnTo>
                  <a:lnTo>
                    <a:pt x="18682" y="12964"/>
                  </a:lnTo>
                  <a:lnTo>
                    <a:pt x="19280" y="12920"/>
                  </a:lnTo>
                  <a:lnTo>
                    <a:pt x="19878" y="12464"/>
                  </a:lnTo>
                  <a:lnTo>
                    <a:pt x="20304" y="12135"/>
                  </a:lnTo>
                  <a:lnTo>
                    <a:pt x="20822" y="11948"/>
                  </a:lnTo>
                  <a:lnTo>
                    <a:pt x="21146" y="12186"/>
                  </a:lnTo>
                  <a:lnTo>
                    <a:pt x="21600" y="12058"/>
                  </a:lnTo>
                  <a:close/>
                </a:path>
              </a:pathLst>
            </a:custGeom>
            <a:solidFill>
              <a:schemeClr val="bg1"/>
            </a:solidFill>
            <a:ln w="6350" cap="flat">
              <a:solidFill>
                <a:schemeClr val="tx2"/>
              </a:solidFill>
              <a:prstDash val="solid"/>
              <a:miter lim="400000"/>
            </a:ln>
            <a:effectLst/>
          </p:spPr>
          <p:txBody>
            <a:bodyPr wrap="square" lIns="138904" tIns="138904" rIns="138904" bIns="138904" numCol="1" anchor="ctr">
              <a:noAutofit/>
            </a:bodyPr>
            <a:lstStyle/>
            <a:p>
              <a:pPr algn="ctr" defTabSz="584193">
                <a:defRPr sz="6200">
                  <a:solidFill>
                    <a:srgbClr val="000000"/>
                  </a:solidFill>
                  <a:latin typeface="Helvetica Light"/>
                  <a:ea typeface="Helvetica Light"/>
                  <a:cs typeface="Helvetica Light"/>
                  <a:sym typeface="Helvetica Light"/>
                </a:defRPr>
              </a:pPr>
              <a:endParaRPr sz="6200"/>
            </a:p>
          </p:txBody>
        </p:sp>
        <p:sp>
          <p:nvSpPr>
            <p:cNvPr id="7" name="Shape 12355">
              <a:extLst>
                <a:ext uri="{FF2B5EF4-FFF2-40B4-BE49-F238E27FC236}">
                  <a16:creationId xmlns:a16="http://schemas.microsoft.com/office/drawing/2014/main" id="{EB17CBD6-CB4C-49B0-86C3-FCB991F96407}"/>
                </a:ext>
              </a:extLst>
            </p:cNvPr>
            <p:cNvSpPr/>
            <p:nvPr/>
          </p:nvSpPr>
          <p:spPr>
            <a:xfrm>
              <a:off x="2773759" y="2427007"/>
              <a:ext cx="1077207" cy="1081665"/>
            </a:xfrm>
            <a:custGeom>
              <a:avLst/>
              <a:gdLst/>
              <a:ahLst/>
              <a:cxnLst>
                <a:cxn ang="0">
                  <a:pos x="wd2" y="hd2"/>
                </a:cxn>
                <a:cxn ang="5400000">
                  <a:pos x="wd2" y="hd2"/>
                </a:cxn>
                <a:cxn ang="10800000">
                  <a:pos x="wd2" y="hd2"/>
                </a:cxn>
                <a:cxn ang="16200000">
                  <a:pos x="wd2" y="hd2"/>
                </a:cxn>
              </a:cxnLst>
              <a:rect l="0" t="0" r="r" b="b"/>
              <a:pathLst>
                <a:path w="21600" h="21600" extrusionOk="0">
                  <a:moveTo>
                    <a:pt x="8316" y="757"/>
                  </a:moveTo>
                  <a:lnTo>
                    <a:pt x="7506" y="945"/>
                  </a:lnTo>
                  <a:lnTo>
                    <a:pt x="6866" y="610"/>
                  </a:lnTo>
                  <a:lnTo>
                    <a:pt x="6155" y="38"/>
                  </a:lnTo>
                  <a:lnTo>
                    <a:pt x="5349" y="0"/>
                  </a:lnTo>
                  <a:lnTo>
                    <a:pt x="5476" y="855"/>
                  </a:lnTo>
                  <a:lnTo>
                    <a:pt x="5400" y="1425"/>
                  </a:lnTo>
                  <a:lnTo>
                    <a:pt x="4536" y="1806"/>
                  </a:lnTo>
                  <a:lnTo>
                    <a:pt x="3642" y="2186"/>
                  </a:lnTo>
                  <a:lnTo>
                    <a:pt x="4411" y="2885"/>
                  </a:lnTo>
                  <a:lnTo>
                    <a:pt x="3668" y="3897"/>
                  </a:lnTo>
                  <a:lnTo>
                    <a:pt x="2227" y="3622"/>
                  </a:lnTo>
                  <a:lnTo>
                    <a:pt x="2055" y="4598"/>
                  </a:lnTo>
                  <a:lnTo>
                    <a:pt x="987" y="5772"/>
                  </a:lnTo>
                  <a:lnTo>
                    <a:pt x="183" y="6594"/>
                  </a:lnTo>
                  <a:lnTo>
                    <a:pt x="0" y="7484"/>
                  </a:lnTo>
                  <a:lnTo>
                    <a:pt x="477" y="8857"/>
                  </a:lnTo>
                  <a:lnTo>
                    <a:pt x="1261" y="8960"/>
                  </a:lnTo>
                  <a:lnTo>
                    <a:pt x="2011" y="10306"/>
                  </a:lnTo>
                  <a:lnTo>
                    <a:pt x="1275" y="12323"/>
                  </a:lnTo>
                  <a:lnTo>
                    <a:pt x="592" y="14155"/>
                  </a:lnTo>
                  <a:lnTo>
                    <a:pt x="1516" y="14787"/>
                  </a:lnTo>
                  <a:lnTo>
                    <a:pt x="1989" y="15369"/>
                  </a:lnTo>
                  <a:lnTo>
                    <a:pt x="2733" y="16413"/>
                  </a:lnTo>
                  <a:lnTo>
                    <a:pt x="3304" y="16832"/>
                  </a:lnTo>
                  <a:lnTo>
                    <a:pt x="5201" y="17057"/>
                  </a:lnTo>
                  <a:lnTo>
                    <a:pt x="5592" y="16367"/>
                  </a:lnTo>
                  <a:lnTo>
                    <a:pt x="6149" y="16304"/>
                  </a:lnTo>
                  <a:lnTo>
                    <a:pt x="7090" y="16751"/>
                  </a:lnTo>
                  <a:lnTo>
                    <a:pt x="8710" y="16021"/>
                  </a:lnTo>
                  <a:lnTo>
                    <a:pt x="8748" y="17404"/>
                  </a:lnTo>
                  <a:lnTo>
                    <a:pt x="9215" y="18425"/>
                  </a:lnTo>
                  <a:lnTo>
                    <a:pt x="9680" y="19687"/>
                  </a:lnTo>
                  <a:lnTo>
                    <a:pt x="10147" y="20284"/>
                  </a:lnTo>
                  <a:lnTo>
                    <a:pt x="10797" y="20324"/>
                  </a:lnTo>
                  <a:lnTo>
                    <a:pt x="11140" y="19585"/>
                  </a:lnTo>
                  <a:cubicBezTo>
                    <a:pt x="11231" y="19483"/>
                    <a:pt x="11322" y="19380"/>
                    <a:pt x="11414" y="19278"/>
                  </a:cubicBezTo>
                  <a:cubicBezTo>
                    <a:pt x="11505" y="19176"/>
                    <a:pt x="11596" y="19074"/>
                    <a:pt x="11687" y="18972"/>
                  </a:cubicBezTo>
                  <a:lnTo>
                    <a:pt x="10673" y="19344"/>
                  </a:lnTo>
                  <a:lnTo>
                    <a:pt x="10236" y="18740"/>
                  </a:lnTo>
                  <a:lnTo>
                    <a:pt x="10945" y="18085"/>
                  </a:lnTo>
                  <a:lnTo>
                    <a:pt x="11395" y="17444"/>
                  </a:lnTo>
                  <a:lnTo>
                    <a:pt x="12237" y="17888"/>
                  </a:lnTo>
                  <a:lnTo>
                    <a:pt x="13043" y="18102"/>
                  </a:lnTo>
                  <a:lnTo>
                    <a:pt x="14011" y="18080"/>
                  </a:lnTo>
                  <a:lnTo>
                    <a:pt x="14470" y="18826"/>
                  </a:lnTo>
                  <a:lnTo>
                    <a:pt x="14366" y="19718"/>
                  </a:lnTo>
                  <a:lnTo>
                    <a:pt x="15479" y="19306"/>
                  </a:lnTo>
                  <a:lnTo>
                    <a:pt x="16483" y="18929"/>
                  </a:lnTo>
                  <a:lnTo>
                    <a:pt x="16754" y="18420"/>
                  </a:lnTo>
                  <a:lnTo>
                    <a:pt x="16471" y="17862"/>
                  </a:lnTo>
                  <a:lnTo>
                    <a:pt x="17085" y="17142"/>
                  </a:lnTo>
                  <a:lnTo>
                    <a:pt x="18107" y="17884"/>
                  </a:lnTo>
                  <a:lnTo>
                    <a:pt x="19268" y="18767"/>
                  </a:lnTo>
                  <a:lnTo>
                    <a:pt x="20118" y="19849"/>
                  </a:lnTo>
                  <a:lnTo>
                    <a:pt x="20112" y="20372"/>
                  </a:lnTo>
                  <a:lnTo>
                    <a:pt x="20858" y="20946"/>
                  </a:lnTo>
                  <a:lnTo>
                    <a:pt x="19717" y="20931"/>
                  </a:lnTo>
                  <a:lnTo>
                    <a:pt x="19134" y="21021"/>
                  </a:lnTo>
                  <a:lnTo>
                    <a:pt x="19741" y="21560"/>
                  </a:lnTo>
                  <a:lnTo>
                    <a:pt x="21203" y="21600"/>
                  </a:lnTo>
                  <a:lnTo>
                    <a:pt x="21600" y="20750"/>
                  </a:lnTo>
                  <a:lnTo>
                    <a:pt x="21574" y="19970"/>
                  </a:lnTo>
                  <a:lnTo>
                    <a:pt x="20896" y="19601"/>
                  </a:lnTo>
                  <a:lnTo>
                    <a:pt x="20672" y="18461"/>
                  </a:lnTo>
                  <a:lnTo>
                    <a:pt x="20224" y="18067"/>
                  </a:lnTo>
                  <a:lnTo>
                    <a:pt x="19354" y="17927"/>
                  </a:lnTo>
                  <a:lnTo>
                    <a:pt x="19012" y="17487"/>
                  </a:lnTo>
                  <a:lnTo>
                    <a:pt x="18606" y="17233"/>
                  </a:lnTo>
                  <a:lnTo>
                    <a:pt x="17939" y="17057"/>
                  </a:lnTo>
                  <a:lnTo>
                    <a:pt x="17442" y="16554"/>
                  </a:lnTo>
                  <a:lnTo>
                    <a:pt x="17381" y="15835"/>
                  </a:lnTo>
                  <a:lnTo>
                    <a:pt x="17780" y="14828"/>
                  </a:lnTo>
                  <a:lnTo>
                    <a:pt x="18502" y="14191"/>
                  </a:lnTo>
                  <a:lnTo>
                    <a:pt x="18352" y="13666"/>
                  </a:lnTo>
                  <a:lnTo>
                    <a:pt x="17808" y="13300"/>
                  </a:lnTo>
                  <a:lnTo>
                    <a:pt x="17175" y="13641"/>
                  </a:lnTo>
                  <a:lnTo>
                    <a:pt x="16391" y="13695"/>
                  </a:lnTo>
                  <a:lnTo>
                    <a:pt x="15683" y="13269"/>
                  </a:lnTo>
                  <a:lnTo>
                    <a:pt x="16565" y="12732"/>
                  </a:lnTo>
                  <a:lnTo>
                    <a:pt x="16515" y="12144"/>
                  </a:lnTo>
                  <a:lnTo>
                    <a:pt x="16642" y="11592"/>
                  </a:lnTo>
                  <a:lnTo>
                    <a:pt x="17375" y="11356"/>
                  </a:lnTo>
                  <a:lnTo>
                    <a:pt x="17995" y="10720"/>
                  </a:lnTo>
                  <a:lnTo>
                    <a:pt x="18500" y="9981"/>
                  </a:lnTo>
                  <a:lnTo>
                    <a:pt x="18715" y="9242"/>
                  </a:lnTo>
                  <a:lnTo>
                    <a:pt x="18019" y="9109"/>
                  </a:lnTo>
                  <a:lnTo>
                    <a:pt x="17428" y="9265"/>
                  </a:lnTo>
                  <a:lnTo>
                    <a:pt x="16966" y="8859"/>
                  </a:lnTo>
                  <a:lnTo>
                    <a:pt x="16527" y="8787"/>
                  </a:lnTo>
                  <a:lnTo>
                    <a:pt x="15962" y="8746"/>
                  </a:lnTo>
                  <a:lnTo>
                    <a:pt x="15062" y="8875"/>
                  </a:lnTo>
                  <a:lnTo>
                    <a:pt x="14895" y="8217"/>
                  </a:lnTo>
                  <a:lnTo>
                    <a:pt x="14677" y="7712"/>
                  </a:lnTo>
                  <a:lnTo>
                    <a:pt x="14588" y="7002"/>
                  </a:lnTo>
                  <a:lnTo>
                    <a:pt x="15457" y="6603"/>
                  </a:lnTo>
                  <a:lnTo>
                    <a:pt x="15390" y="5778"/>
                  </a:lnTo>
                  <a:lnTo>
                    <a:pt x="16215" y="5602"/>
                  </a:lnTo>
                  <a:lnTo>
                    <a:pt x="16620" y="4974"/>
                  </a:lnTo>
                  <a:lnTo>
                    <a:pt x="17259" y="5071"/>
                  </a:lnTo>
                  <a:lnTo>
                    <a:pt x="17650" y="4622"/>
                  </a:lnTo>
                  <a:lnTo>
                    <a:pt x="18757" y="4271"/>
                  </a:lnTo>
                  <a:lnTo>
                    <a:pt x="19310" y="3953"/>
                  </a:lnTo>
                  <a:lnTo>
                    <a:pt x="19312" y="3202"/>
                  </a:lnTo>
                  <a:lnTo>
                    <a:pt x="19312" y="2391"/>
                  </a:lnTo>
                  <a:lnTo>
                    <a:pt x="18484" y="2322"/>
                  </a:lnTo>
                  <a:lnTo>
                    <a:pt x="17879" y="2020"/>
                  </a:lnTo>
                  <a:lnTo>
                    <a:pt x="17616" y="2495"/>
                  </a:lnTo>
                  <a:lnTo>
                    <a:pt x="17153" y="1967"/>
                  </a:lnTo>
                  <a:lnTo>
                    <a:pt x="16553" y="1747"/>
                  </a:lnTo>
                  <a:lnTo>
                    <a:pt x="15886" y="1690"/>
                  </a:lnTo>
                  <a:lnTo>
                    <a:pt x="14995" y="1733"/>
                  </a:lnTo>
                  <a:lnTo>
                    <a:pt x="14446" y="1474"/>
                  </a:lnTo>
                  <a:lnTo>
                    <a:pt x="13736" y="1787"/>
                  </a:lnTo>
                  <a:lnTo>
                    <a:pt x="13012" y="1571"/>
                  </a:lnTo>
                  <a:lnTo>
                    <a:pt x="12447" y="1900"/>
                  </a:lnTo>
                  <a:lnTo>
                    <a:pt x="11697" y="1341"/>
                  </a:lnTo>
                  <a:lnTo>
                    <a:pt x="11066" y="1042"/>
                  </a:lnTo>
                  <a:lnTo>
                    <a:pt x="10366" y="909"/>
                  </a:lnTo>
                  <a:lnTo>
                    <a:pt x="9596" y="1201"/>
                  </a:lnTo>
                  <a:lnTo>
                    <a:pt x="8836" y="1015"/>
                  </a:lnTo>
                  <a:lnTo>
                    <a:pt x="8316" y="757"/>
                  </a:lnTo>
                  <a:close/>
                </a:path>
              </a:pathLst>
            </a:custGeom>
            <a:solidFill>
              <a:schemeClr val="bg1"/>
            </a:solidFill>
            <a:ln w="6350" cap="flat">
              <a:solidFill>
                <a:schemeClr val="tx2"/>
              </a:solidFill>
              <a:prstDash val="solid"/>
              <a:miter lim="400000"/>
            </a:ln>
            <a:effectLst/>
          </p:spPr>
          <p:txBody>
            <a:bodyPr wrap="square" lIns="138904" tIns="138904" rIns="138904" bIns="138904" numCol="1" anchor="ctr">
              <a:noAutofit/>
            </a:bodyPr>
            <a:lstStyle/>
            <a:p>
              <a:pPr algn="ctr" defTabSz="584193">
                <a:defRPr sz="6200">
                  <a:solidFill>
                    <a:srgbClr val="000000"/>
                  </a:solidFill>
                  <a:latin typeface="Helvetica Light"/>
                  <a:ea typeface="Helvetica Light"/>
                  <a:cs typeface="Helvetica Light"/>
                  <a:sym typeface="Helvetica Light"/>
                </a:defRPr>
              </a:pPr>
              <a:endParaRPr sz="6200"/>
            </a:p>
          </p:txBody>
        </p:sp>
      </p:grpSp>
      <p:sp>
        <p:nvSpPr>
          <p:cNvPr id="8" name="Shape 13512">
            <a:extLst>
              <a:ext uri="{FF2B5EF4-FFF2-40B4-BE49-F238E27FC236}">
                <a16:creationId xmlns:a16="http://schemas.microsoft.com/office/drawing/2014/main" id="{EFDAD351-CFB9-455B-9303-9D90E7E148F6}"/>
              </a:ext>
            </a:extLst>
          </p:cNvPr>
          <p:cNvSpPr/>
          <p:nvPr/>
        </p:nvSpPr>
        <p:spPr>
          <a:xfrm>
            <a:off x="5209417" y="2312859"/>
            <a:ext cx="4196446" cy="27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345" y="151"/>
                </a:lnTo>
                <a:lnTo>
                  <a:pt x="0" y="21600"/>
                </a:lnTo>
              </a:path>
            </a:pathLst>
          </a:custGeom>
          <a:ln w="25400">
            <a:solidFill>
              <a:schemeClr val="tx1"/>
            </a:solidFill>
            <a:custDash>
              <a:ds d="200000" sp="200000"/>
            </a:custDash>
            <a:miter lim="400000"/>
            <a:headEnd type="triangle" len="sm"/>
            <a:tailEnd type="triangle"/>
          </a:ln>
        </p:spPr>
        <p:txBody>
          <a:bodyPr lIns="38099" tIns="38099" rIns="38099" bIns="38099" anchor="ctr"/>
          <a:lstStyle/>
          <a:p>
            <a:pPr algn="ctr">
              <a:defRPr sz="3000">
                <a:solidFill>
                  <a:srgbClr val="000000"/>
                </a:solidFill>
                <a:latin typeface="Helvetica Light"/>
                <a:ea typeface="Helvetica Light"/>
                <a:cs typeface="Helvetica Light"/>
                <a:sym typeface="Helvetica Light"/>
              </a:defRPr>
            </a:pPr>
            <a:endParaRPr sz="3000"/>
          </a:p>
        </p:txBody>
      </p:sp>
      <p:grpSp>
        <p:nvGrpSpPr>
          <p:cNvPr id="9" name="Gruppo 8">
            <a:extLst>
              <a:ext uri="{FF2B5EF4-FFF2-40B4-BE49-F238E27FC236}">
                <a16:creationId xmlns:a16="http://schemas.microsoft.com/office/drawing/2014/main" id="{217934F8-C1A8-496C-B87B-EDBC7ECCCC5F}"/>
              </a:ext>
            </a:extLst>
          </p:cNvPr>
          <p:cNvGrpSpPr/>
          <p:nvPr/>
        </p:nvGrpSpPr>
        <p:grpSpPr>
          <a:xfrm>
            <a:off x="8349189" y="2338831"/>
            <a:ext cx="3266050" cy="1218220"/>
            <a:chOff x="-2824736" y="3832934"/>
            <a:chExt cx="3266100" cy="1218239"/>
          </a:xfrm>
        </p:grpSpPr>
        <p:sp>
          <p:nvSpPr>
            <p:cNvPr id="10" name="CasellaDiTesto 9">
              <a:extLst>
                <a:ext uri="{FF2B5EF4-FFF2-40B4-BE49-F238E27FC236}">
                  <a16:creationId xmlns:a16="http://schemas.microsoft.com/office/drawing/2014/main" id="{11DA2B87-BFA2-4267-8251-B38BCB6A0306}"/>
                </a:ext>
              </a:extLst>
            </p:cNvPr>
            <p:cNvSpPr txBox="1"/>
            <p:nvPr/>
          </p:nvSpPr>
          <p:spPr>
            <a:xfrm>
              <a:off x="-2824736" y="3832934"/>
              <a:ext cx="2237031" cy="584784"/>
            </a:xfrm>
            <a:prstGeom prst="rect">
              <a:avLst/>
            </a:prstGeom>
            <a:noFill/>
          </p:spPr>
          <p:txBody>
            <a:bodyPr wrap="square" rtlCol="0">
              <a:spAutoFit/>
            </a:bodyPr>
            <a:lstStyle/>
            <a:p>
              <a:r>
                <a:rPr lang="it-IT" sz="3200">
                  <a:solidFill>
                    <a:schemeClr val="tx2"/>
                  </a:solidFill>
                  <a:latin typeface="+mj-lt"/>
                </a:rPr>
                <a:t>UDINE</a:t>
              </a:r>
            </a:p>
          </p:txBody>
        </p:sp>
        <p:sp>
          <p:nvSpPr>
            <p:cNvPr id="11" name="CasellaDiTesto 10">
              <a:extLst>
                <a:ext uri="{FF2B5EF4-FFF2-40B4-BE49-F238E27FC236}">
                  <a16:creationId xmlns:a16="http://schemas.microsoft.com/office/drawing/2014/main" id="{CA5FA7FF-0502-4838-B090-8939D99D582E}"/>
                </a:ext>
              </a:extLst>
            </p:cNvPr>
            <p:cNvSpPr txBox="1"/>
            <p:nvPr/>
          </p:nvSpPr>
          <p:spPr>
            <a:xfrm>
              <a:off x="-2795023" y="4351836"/>
              <a:ext cx="3236387" cy="369338"/>
            </a:xfrm>
            <a:prstGeom prst="rect">
              <a:avLst/>
            </a:prstGeom>
            <a:noFill/>
          </p:spPr>
          <p:txBody>
            <a:bodyPr wrap="square" rtlCol="0">
              <a:spAutoFit/>
            </a:bodyPr>
            <a:lstStyle/>
            <a:p>
              <a:r>
                <a:rPr lang="it-IT">
                  <a:solidFill>
                    <a:schemeClr val="tx2"/>
                  </a:solidFill>
                  <a:latin typeface="Gotham Bold" panose="02000803030000020004" pitchFamily="2" charset="0"/>
                </a:rPr>
                <a:t>115</a:t>
              </a:r>
              <a:r>
                <a:rPr lang="it-IT">
                  <a:solidFill>
                    <a:schemeClr val="tx2"/>
                  </a:solidFill>
                </a:rPr>
                <a:t> postazioni di lavoro</a:t>
              </a:r>
            </a:p>
          </p:txBody>
        </p:sp>
        <p:sp>
          <p:nvSpPr>
            <p:cNvPr id="12" name="CasellaDiTesto 11">
              <a:extLst>
                <a:ext uri="{FF2B5EF4-FFF2-40B4-BE49-F238E27FC236}">
                  <a16:creationId xmlns:a16="http://schemas.microsoft.com/office/drawing/2014/main" id="{AAFA97F4-FDBF-4880-957C-AE8EB12A0C21}"/>
                </a:ext>
              </a:extLst>
            </p:cNvPr>
            <p:cNvSpPr txBox="1"/>
            <p:nvPr/>
          </p:nvSpPr>
          <p:spPr>
            <a:xfrm>
              <a:off x="-2824736" y="4681835"/>
              <a:ext cx="2663509" cy="369338"/>
            </a:xfrm>
            <a:prstGeom prst="rect">
              <a:avLst/>
            </a:prstGeom>
            <a:noFill/>
          </p:spPr>
          <p:txBody>
            <a:bodyPr wrap="square" rtlCol="0">
              <a:spAutoFit/>
            </a:bodyPr>
            <a:lstStyle/>
            <a:p>
              <a:r>
                <a:rPr lang="it-IT">
                  <a:solidFill>
                    <a:schemeClr val="tx2"/>
                  </a:solidFill>
                  <a:latin typeface="Gotham Bold" panose="02000803030000020004" pitchFamily="2" charset="0"/>
                </a:rPr>
                <a:t>2500</a:t>
              </a:r>
              <a:r>
                <a:rPr lang="it-IT">
                  <a:solidFill>
                    <a:schemeClr val="tx2"/>
                  </a:solidFill>
                </a:rPr>
                <a:t> mq</a:t>
              </a:r>
            </a:p>
          </p:txBody>
        </p:sp>
      </p:grpSp>
      <p:grpSp>
        <p:nvGrpSpPr>
          <p:cNvPr id="13" name="Group 13556">
            <a:extLst>
              <a:ext uri="{FF2B5EF4-FFF2-40B4-BE49-F238E27FC236}">
                <a16:creationId xmlns:a16="http://schemas.microsoft.com/office/drawing/2014/main" id="{A58361E0-DC9B-4226-8EB9-B6A6802E72F8}"/>
              </a:ext>
            </a:extLst>
          </p:cNvPr>
          <p:cNvGrpSpPr/>
          <p:nvPr/>
        </p:nvGrpSpPr>
        <p:grpSpPr>
          <a:xfrm>
            <a:off x="7183796" y="2415689"/>
            <a:ext cx="1093133" cy="1148093"/>
            <a:chOff x="-1" y="-1"/>
            <a:chExt cx="3039820" cy="3192653"/>
          </a:xfrm>
          <a:solidFill>
            <a:schemeClr val="accent1"/>
          </a:solidFill>
        </p:grpSpPr>
        <p:grpSp>
          <p:nvGrpSpPr>
            <p:cNvPr id="14" name="Group 13528">
              <a:extLst>
                <a:ext uri="{FF2B5EF4-FFF2-40B4-BE49-F238E27FC236}">
                  <a16:creationId xmlns:a16="http://schemas.microsoft.com/office/drawing/2014/main" id="{8D21C586-00E5-48DD-A237-5AAB6399CB16}"/>
                </a:ext>
              </a:extLst>
            </p:cNvPr>
            <p:cNvGrpSpPr/>
            <p:nvPr/>
          </p:nvGrpSpPr>
          <p:grpSpPr>
            <a:xfrm>
              <a:off x="1324823" y="-1"/>
              <a:ext cx="1714996" cy="951662"/>
              <a:chOff x="1324823" y="0"/>
              <a:chExt cx="1714995" cy="951660"/>
            </a:xfrm>
            <a:grpFill/>
          </p:grpSpPr>
          <p:grpSp>
            <p:nvGrpSpPr>
              <p:cNvPr id="42" name="Group 13521">
                <a:extLst>
                  <a:ext uri="{FF2B5EF4-FFF2-40B4-BE49-F238E27FC236}">
                    <a16:creationId xmlns:a16="http://schemas.microsoft.com/office/drawing/2014/main" id="{69F3068A-CD3F-4327-A209-3E6EAB770A2B}"/>
                  </a:ext>
                </a:extLst>
              </p:cNvPr>
              <p:cNvGrpSpPr/>
              <p:nvPr/>
            </p:nvGrpSpPr>
            <p:grpSpPr>
              <a:xfrm>
                <a:off x="1324823" y="0"/>
                <a:ext cx="390173" cy="951660"/>
                <a:chOff x="0" y="0"/>
                <a:chExt cx="390172" cy="951659"/>
              </a:xfrm>
              <a:grpFill/>
            </p:grpSpPr>
            <p:sp>
              <p:nvSpPr>
                <p:cNvPr id="49" name="Shape 13519">
                  <a:extLst>
                    <a:ext uri="{FF2B5EF4-FFF2-40B4-BE49-F238E27FC236}">
                      <a16:creationId xmlns:a16="http://schemas.microsoft.com/office/drawing/2014/main" id="{B4E29657-0085-4230-9950-A5EB036C43F8}"/>
                    </a:ext>
                  </a:extLst>
                </p:cNvPr>
                <p:cNvSpPr/>
                <p:nvPr/>
              </p:nvSpPr>
              <p:spPr>
                <a:xfrm>
                  <a:off x="68119"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50" name="Shape 13520">
                  <a:extLst>
                    <a:ext uri="{FF2B5EF4-FFF2-40B4-BE49-F238E27FC236}">
                      <a16:creationId xmlns:a16="http://schemas.microsoft.com/office/drawing/2014/main" id="{3172C5C7-0E6C-4425-8365-AFC9AD731C95}"/>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43" name="Group 13524">
                <a:extLst>
                  <a:ext uri="{FF2B5EF4-FFF2-40B4-BE49-F238E27FC236}">
                    <a16:creationId xmlns:a16="http://schemas.microsoft.com/office/drawing/2014/main" id="{08372857-E73C-4380-B716-EEE7E3651B3B}"/>
                  </a:ext>
                </a:extLst>
              </p:cNvPr>
              <p:cNvGrpSpPr/>
              <p:nvPr/>
            </p:nvGrpSpPr>
            <p:grpSpPr>
              <a:xfrm>
                <a:off x="1987233" y="0"/>
                <a:ext cx="390174" cy="951660"/>
                <a:chOff x="0" y="0"/>
                <a:chExt cx="390172" cy="951659"/>
              </a:xfrm>
              <a:grpFill/>
            </p:grpSpPr>
            <p:sp>
              <p:nvSpPr>
                <p:cNvPr id="47" name="Shape 13522">
                  <a:extLst>
                    <a:ext uri="{FF2B5EF4-FFF2-40B4-BE49-F238E27FC236}">
                      <a16:creationId xmlns:a16="http://schemas.microsoft.com/office/drawing/2014/main" id="{B085CA6D-AB4D-4C20-B67A-D8DAEAD94270}"/>
                    </a:ext>
                  </a:extLst>
                </p:cNvPr>
                <p:cNvSpPr/>
                <p:nvPr/>
              </p:nvSpPr>
              <p:spPr>
                <a:xfrm>
                  <a:off x="68119"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48" name="Shape 13523">
                  <a:extLst>
                    <a:ext uri="{FF2B5EF4-FFF2-40B4-BE49-F238E27FC236}">
                      <a16:creationId xmlns:a16="http://schemas.microsoft.com/office/drawing/2014/main" id="{AA461450-CB91-4DFD-B7B7-15933015E013}"/>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44" name="Group 13527">
                <a:extLst>
                  <a:ext uri="{FF2B5EF4-FFF2-40B4-BE49-F238E27FC236}">
                    <a16:creationId xmlns:a16="http://schemas.microsoft.com/office/drawing/2014/main" id="{35663923-B332-46F6-B7FB-B051885D1F2F}"/>
                  </a:ext>
                </a:extLst>
              </p:cNvPr>
              <p:cNvGrpSpPr/>
              <p:nvPr/>
            </p:nvGrpSpPr>
            <p:grpSpPr>
              <a:xfrm>
                <a:off x="2649644" y="0"/>
                <a:ext cx="390174" cy="951660"/>
                <a:chOff x="0" y="0"/>
                <a:chExt cx="390172" cy="951659"/>
              </a:xfrm>
              <a:grpFill/>
            </p:grpSpPr>
            <p:sp>
              <p:nvSpPr>
                <p:cNvPr id="45" name="Shape 13525">
                  <a:extLst>
                    <a:ext uri="{FF2B5EF4-FFF2-40B4-BE49-F238E27FC236}">
                      <a16:creationId xmlns:a16="http://schemas.microsoft.com/office/drawing/2014/main" id="{E744014E-CCAF-4625-B96A-4EB4BB80064F}"/>
                    </a:ext>
                  </a:extLst>
                </p:cNvPr>
                <p:cNvSpPr/>
                <p:nvPr/>
              </p:nvSpPr>
              <p:spPr>
                <a:xfrm>
                  <a:off x="68119"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46" name="Shape 13526">
                  <a:extLst>
                    <a:ext uri="{FF2B5EF4-FFF2-40B4-BE49-F238E27FC236}">
                      <a16:creationId xmlns:a16="http://schemas.microsoft.com/office/drawing/2014/main" id="{FB4515B1-7233-4DA5-B1FA-7DDF53258C70}"/>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grpSp>
          <p:nvGrpSpPr>
            <p:cNvPr id="15" name="Group 13544">
              <a:extLst>
                <a:ext uri="{FF2B5EF4-FFF2-40B4-BE49-F238E27FC236}">
                  <a16:creationId xmlns:a16="http://schemas.microsoft.com/office/drawing/2014/main" id="{A3CA7882-DF28-4128-BE33-E1DD27C998F1}"/>
                </a:ext>
              </a:extLst>
            </p:cNvPr>
            <p:cNvGrpSpPr/>
            <p:nvPr/>
          </p:nvGrpSpPr>
          <p:grpSpPr>
            <a:xfrm>
              <a:off x="-1" y="2240992"/>
              <a:ext cx="3039819" cy="951660"/>
              <a:chOff x="0" y="0"/>
              <a:chExt cx="3039817" cy="951659"/>
            </a:xfrm>
            <a:grpFill/>
          </p:grpSpPr>
          <p:grpSp>
            <p:nvGrpSpPr>
              <p:cNvPr id="27" name="Group 13531">
                <a:extLst>
                  <a:ext uri="{FF2B5EF4-FFF2-40B4-BE49-F238E27FC236}">
                    <a16:creationId xmlns:a16="http://schemas.microsoft.com/office/drawing/2014/main" id="{C1BE4416-1652-48B9-A58C-F9C04AB452E6}"/>
                  </a:ext>
                </a:extLst>
              </p:cNvPr>
              <p:cNvGrpSpPr/>
              <p:nvPr/>
            </p:nvGrpSpPr>
            <p:grpSpPr>
              <a:xfrm>
                <a:off x="-1" y="0"/>
                <a:ext cx="390174" cy="951660"/>
                <a:chOff x="0" y="0"/>
                <a:chExt cx="390172" cy="951659"/>
              </a:xfrm>
              <a:grpFill/>
            </p:grpSpPr>
            <p:sp>
              <p:nvSpPr>
                <p:cNvPr id="40" name="Shape 13529">
                  <a:extLst>
                    <a:ext uri="{FF2B5EF4-FFF2-40B4-BE49-F238E27FC236}">
                      <a16:creationId xmlns:a16="http://schemas.microsoft.com/office/drawing/2014/main" id="{5AB7F9D0-3CE6-4C08-86CF-8D2A8F081806}"/>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41" name="Shape 13530">
                  <a:extLst>
                    <a:ext uri="{FF2B5EF4-FFF2-40B4-BE49-F238E27FC236}">
                      <a16:creationId xmlns:a16="http://schemas.microsoft.com/office/drawing/2014/main" id="{A6F49C78-DF5A-4C21-80A9-807C56B179D9}"/>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28" name="Group 13534">
                <a:extLst>
                  <a:ext uri="{FF2B5EF4-FFF2-40B4-BE49-F238E27FC236}">
                    <a16:creationId xmlns:a16="http://schemas.microsoft.com/office/drawing/2014/main" id="{F37DD430-20C5-4FAF-BCAD-FE0D81C3FF8A}"/>
                  </a:ext>
                </a:extLst>
              </p:cNvPr>
              <p:cNvGrpSpPr/>
              <p:nvPr/>
            </p:nvGrpSpPr>
            <p:grpSpPr>
              <a:xfrm>
                <a:off x="662410" y="0"/>
                <a:ext cx="390174" cy="951660"/>
                <a:chOff x="0" y="0"/>
                <a:chExt cx="390172" cy="951659"/>
              </a:xfrm>
              <a:grpFill/>
            </p:grpSpPr>
            <p:sp>
              <p:nvSpPr>
                <p:cNvPr id="38" name="Shape 13532">
                  <a:extLst>
                    <a:ext uri="{FF2B5EF4-FFF2-40B4-BE49-F238E27FC236}">
                      <a16:creationId xmlns:a16="http://schemas.microsoft.com/office/drawing/2014/main" id="{6864BEF6-3E99-41EF-BC05-02B9EB1ABB71}"/>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39" name="Shape 13533">
                  <a:extLst>
                    <a:ext uri="{FF2B5EF4-FFF2-40B4-BE49-F238E27FC236}">
                      <a16:creationId xmlns:a16="http://schemas.microsoft.com/office/drawing/2014/main" id="{1FD8646D-4BCC-4034-951C-872C3E0B9C55}"/>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29" name="Group 13537">
                <a:extLst>
                  <a:ext uri="{FF2B5EF4-FFF2-40B4-BE49-F238E27FC236}">
                    <a16:creationId xmlns:a16="http://schemas.microsoft.com/office/drawing/2014/main" id="{DE9DF6BB-7338-4231-9459-2BEAEA1323A5}"/>
                  </a:ext>
                </a:extLst>
              </p:cNvPr>
              <p:cNvGrpSpPr/>
              <p:nvPr/>
            </p:nvGrpSpPr>
            <p:grpSpPr>
              <a:xfrm>
                <a:off x="1324823" y="0"/>
                <a:ext cx="390173" cy="951660"/>
                <a:chOff x="0" y="0"/>
                <a:chExt cx="390172" cy="951659"/>
              </a:xfrm>
              <a:grpFill/>
            </p:grpSpPr>
            <p:sp>
              <p:nvSpPr>
                <p:cNvPr id="36" name="Shape 13535">
                  <a:extLst>
                    <a:ext uri="{FF2B5EF4-FFF2-40B4-BE49-F238E27FC236}">
                      <a16:creationId xmlns:a16="http://schemas.microsoft.com/office/drawing/2014/main" id="{43F8F7E2-65DE-448D-B1DC-B0E36CB380DC}"/>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37" name="Shape 13536">
                  <a:extLst>
                    <a:ext uri="{FF2B5EF4-FFF2-40B4-BE49-F238E27FC236}">
                      <a16:creationId xmlns:a16="http://schemas.microsoft.com/office/drawing/2014/main" id="{5908B195-35C9-4816-ADCB-68B93F887F66}"/>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30" name="Group 13540">
                <a:extLst>
                  <a:ext uri="{FF2B5EF4-FFF2-40B4-BE49-F238E27FC236}">
                    <a16:creationId xmlns:a16="http://schemas.microsoft.com/office/drawing/2014/main" id="{3C4CEFE4-861B-435C-947F-5EBFB6F13D59}"/>
                  </a:ext>
                </a:extLst>
              </p:cNvPr>
              <p:cNvGrpSpPr/>
              <p:nvPr/>
            </p:nvGrpSpPr>
            <p:grpSpPr>
              <a:xfrm>
                <a:off x="1987233" y="0"/>
                <a:ext cx="390174" cy="951660"/>
                <a:chOff x="0" y="0"/>
                <a:chExt cx="390172" cy="951659"/>
              </a:xfrm>
              <a:grpFill/>
            </p:grpSpPr>
            <p:sp>
              <p:nvSpPr>
                <p:cNvPr id="34" name="Shape 13538">
                  <a:extLst>
                    <a:ext uri="{FF2B5EF4-FFF2-40B4-BE49-F238E27FC236}">
                      <a16:creationId xmlns:a16="http://schemas.microsoft.com/office/drawing/2014/main" id="{BFC79CAC-E9F0-40F9-AE01-FC471BB3CCB9}"/>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35" name="Shape 13539">
                  <a:extLst>
                    <a:ext uri="{FF2B5EF4-FFF2-40B4-BE49-F238E27FC236}">
                      <a16:creationId xmlns:a16="http://schemas.microsoft.com/office/drawing/2014/main" id="{C022B7D0-C85D-4494-A67E-111AF8CB3528}"/>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31" name="Group 13543">
                <a:extLst>
                  <a:ext uri="{FF2B5EF4-FFF2-40B4-BE49-F238E27FC236}">
                    <a16:creationId xmlns:a16="http://schemas.microsoft.com/office/drawing/2014/main" id="{F26A7E88-D00C-494A-8E70-9440702BE0EE}"/>
                  </a:ext>
                </a:extLst>
              </p:cNvPr>
              <p:cNvGrpSpPr/>
              <p:nvPr/>
            </p:nvGrpSpPr>
            <p:grpSpPr>
              <a:xfrm>
                <a:off x="2649644" y="0"/>
                <a:ext cx="390174" cy="951660"/>
                <a:chOff x="0" y="0"/>
                <a:chExt cx="390172" cy="951659"/>
              </a:xfrm>
              <a:grpFill/>
            </p:grpSpPr>
            <p:sp>
              <p:nvSpPr>
                <p:cNvPr id="32" name="Shape 13541">
                  <a:extLst>
                    <a:ext uri="{FF2B5EF4-FFF2-40B4-BE49-F238E27FC236}">
                      <a16:creationId xmlns:a16="http://schemas.microsoft.com/office/drawing/2014/main" id="{D20580F3-C5CE-455F-A254-D87F9B91C287}"/>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33" name="Shape 13542">
                  <a:extLst>
                    <a:ext uri="{FF2B5EF4-FFF2-40B4-BE49-F238E27FC236}">
                      <a16:creationId xmlns:a16="http://schemas.microsoft.com/office/drawing/2014/main" id="{BF86D12B-5B57-438F-82A5-16DCA312F64A}"/>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grpSp>
          <p:nvGrpSpPr>
            <p:cNvPr id="16" name="Group 13555">
              <a:extLst>
                <a:ext uri="{FF2B5EF4-FFF2-40B4-BE49-F238E27FC236}">
                  <a16:creationId xmlns:a16="http://schemas.microsoft.com/office/drawing/2014/main" id="{E0D6EAE2-C146-4602-8B93-92B6B44B6B1B}"/>
                </a:ext>
              </a:extLst>
            </p:cNvPr>
            <p:cNvGrpSpPr/>
            <p:nvPr/>
          </p:nvGrpSpPr>
          <p:grpSpPr>
            <a:xfrm>
              <a:off x="-1" y="1120495"/>
              <a:ext cx="3039819" cy="951661"/>
              <a:chOff x="0" y="0"/>
              <a:chExt cx="3039817" cy="951659"/>
            </a:xfrm>
            <a:grpFill/>
          </p:grpSpPr>
          <p:sp>
            <p:nvSpPr>
              <p:cNvPr id="17" name="Shape 13545">
                <a:extLst>
                  <a:ext uri="{FF2B5EF4-FFF2-40B4-BE49-F238E27FC236}">
                    <a16:creationId xmlns:a16="http://schemas.microsoft.com/office/drawing/2014/main" id="{CEE8D729-9D91-4629-9619-550199ACAD23}"/>
                  </a:ext>
                </a:extLst>
              </p:cNvPr>
              <p:cNvSpPr/>
              <p:nvPr/>
            </p:nvSpPr>
            <p:spPr>
              <a:xfrm>
                <a:off x="68119"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18" name="Shape 13546">
                <a:extLst>
                  <a:ext uri="{FF2B5EF4-FFF2-40B4-BE49-F238E27FC236}">
                    <a16:creationId xmlns:a16="http://schemas.microsoft.com/office/drawing/2014/main" id="{8175568E-6928-4A75-9D4E-39260E25A050}"/>
                  </a:ext>
                </a:extLst>
              </p:cNvPr>
              <p:cNvSpPr/>
              <p:nvPr/>
            </p:nvSpPr>
            <p:spPr>
              <a:xfrm>
                <a:off x="-1"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19" name="Shape 13547">
                <a:extLst>
                  <a:ext uri="{FF2B5EF4-FFF2-40B4-BE49-F238E27FC236}">
                    <a16:creationId xmlns:a16="http://schemas.microsoft.com/office/drawing/2014/main" id="{E0007026-ECF2-4989-9C84-B14976D72D7B}"/>
                  </a:ext>
                </a:extLst>
              </p:cNvPr>
              <p:cNvSpPr/>
              <p:nvPr/>
            </p:nvSpPr>
            <p:spPr>
              <a:xfrm>
                <a:off x="730530"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20" name="Shape 13548">
                <a:extLst>
                  <a:ext uri="{FF2B5EF4-FFF2-40B4-BE49-F238E27FC236}">
                    <a16:creationId xmlns:a16="http://schemas.microsoft.com/office/drawing/2014/main" id="{74B01C47-3327-4432-9BD7-DCE995C1945C}"/>
                  </a:ext>
                </a:extLst>
              </p:cNvPr>
              <p:cNvSpPr/>
              <p:nvPr/>
            </p:nvSpPr>
            <p:spPr>
              <a:xfrm>
                <a:off x="662410"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21" name="Shape 13549">
                <a:extLst>
                  <a:ext uri="{FF2B5EF4-FFF2-40B4-BE49-F238E27FC236}">
                    <a16:creationId xmlns:a16="http://schemas.microsoft.com/office/drawing/2014/main" id="{11395FEE-369F-4A23-BDB7-8E73F1D1291A}"/>
                  </a:ext>
                </a:extLst>
              </p:cNvPr>
              <p:cNvSpPr/>
              <p:nvPr/>
            </p:nvSpPr>
            <p:spPr>
              <a:xfrm>
                <a:off x="1392942"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22" name="Shape 13550">
                <a:extLst>
                  <a:ext uri="{FF2B5EF4-FFF2-40B4-BE49-F238E27FC236}">
                    <a16:creationId xmlns:a16="http://schemas.microsoft.com/office/drawing/2014/main" id="{715055D0-CE35-4FCF-ABC6-69CCD6E5D2F5}"/>
                  </a:ext>
                </a:extLst>
              </p:cNvPr>
              <p:cNvSpPr/>
              <p:nvPr/>
            </p:nvSpPr>
            <p:spPr>
              <a:xfrm>
                <a:off x="1324823" y="287309"/>
                <a:ext cx="390173"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23" name="Shape 13551">
                <a:extLst>
                  <a:ext uri="{FF2B5EF4-FFF2-40B4-BE49-F238E27FC236}">
                    <a16:creationId xmlns:a16="http://schemas.microsoft.com/office/drawing/2014/main" id="{CD541384-FA58-455B-ABF3-95CF079BFF84}"/>
                  </a:ext>
                </a:extLst>
              </p:cNvPr>
              <p:cNvSpPr/>
              <p:nvPr/>
            </p:nvSpPr>
            <p:spPr>
              <a:xfrm>
                <a:off x="2055353"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24" name="Shape 13552">
                <a:extLst>
                  <a:ext uri="{FF2B5EF4-FFF2-40B4-BE49-F238E27FC236}">
                    <a16:creationId xmlns:a16="http://schemas.microsoft.com/office/drawing/2014/main" id="{1FA1FCF9-E4BE-476F-9A3D-AB24AF180B21}"/>
                  </a:ext>
                </a:extLst>
              </p:cNvPr>
              <p:cNvSpPr/>
              <p:nvPr/>
            </p:nvSpPr>
            <p:spPr>
              <a:xfrm>
                <a:off x="1987233"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25" name="Shape 13553">
                <a:extLst>
                  <a:ext uri="{FF2B5EF4-FFF2-40B4-BE49-F238E27FC236}">
                    <a16:creationId xmlns:a16="http://schemas.microsoft.com/office/drawing/2014/main" id="{AD4D7C9F-494E-4E93-8F1D-90E91041BF97}"/>
                  </a:ext>
                </a:extLst>
              </p:cNvPr>
              <p:cNvSpPr/>
              <p:nvPr/>
            </p:nvSpPr>
            <p:spPr>
              <a:xfrm>
                <a:off x="2717764"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26" name="Shape 13554">
                <a:extLst>
                  <a:ext uri="{FF2B5EF4-FFF2-40B4-BE49-F238E27FC236}">
                    <a16:creationId xmlns:a16="http://schemas.microsoft.com/office/drawing/2014/main" id="{1632B7C3-2059-4DA7-B625-392A432DE09E}"/>
                  </a:ext>
                </a:extLst>
              </p:cNvPr>
              <p:cNvSpPr/>
              <p:nvPr/>
            </p:nvSpPr>
            <p:spPr>
              <a:xfrm>
                <a:off x="2649644"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sp>
        <p:nvSpPr>
          <p:cNvPr id="51" name="Shape 13512">
            <a:extLst>
              <a:ext uri="{FF2B5EF4-FFF2-40B4-BE49-F238E27FC236}">
                <a16:creationId xmlns:a16="http://schemas.microsoft.com/office/drawing/2014/main" id="{C04DAAEF-B597-4FE1-BF38-A83D5091AC56}"/>
              </a:ext>
            </a:extLst>
          </p:cNvPr>
          <p:cNvSpPr/>
          <p:nvPr/>
        </p:nvSpPr>
        <p:spPr>
          <a:xfrm flipV="1">
            <a:off x="4267054" y="3609830"/>
            <a:ext cx="5245663" cy="12488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345" y="151"/>
                </a:lnTo>
                <a:lnTo>
                  <a:pt x="0" y="21600"/>
                </a:lnTo>
              </a:path>
            </a:pathLst>
          </a:custGeom>
          <a:ln w="25400">
            <a:solidFill>
              <a:schemeClr val="tx1"/>
            </a:solidFill>
            <a:custDash>
              <a:ds d="200000" sp="200000"/>
            </a:custDash>
            <a:miter lim="400000"/>
            <a:headEnd type="triangle" len="sm"/>
            <a:tailEnd type="triangle"/>
          </a:ln>
        </p:spPr>
        <p:txBody>
          <a:bodyPr lIns="38099" tIns="38099" rIns="38099" bIns="38099" anchor="ctr"/>
          <a:lstStyle/>
          <a:p>
            <a:pPr algn="ctr">
              <a:defRPr sz="3000">
                <a:solidFill>
                  <a:srgbClr val="000000"/>
                </a:solidFill>
                <a:latin typeface="Helvetica Light"/>
                <a:ea typeface="Helvetica Light"/>
                <a:cs typeface="Helvetica Light"/>
                <a:sym typeface="Helvetica Light"/>
              </a:defRPr>
            </a:pPr>
            <a:endParaRPr sz="3000"/>
          </a:p>
        </p:txBody>
      </p:sp>
      <p:sp>
        <p:nvSpPr>
          <p:cNvPr id="52" name="Rettangolo 51">
            <a:extLst>
              <a:ext uri="{FF2B5EF4-FFF2-40B4-BE49-F238E27FC236}">
                <a16:creationId xmlns:a16="http://schemas.microsoft.com/office/drawing/2014/main" id="{B8DCE570-3BC3-47FD-99FE-211E66824DCF}"/>
              </a:ext>
            </a:extLst>
          </p:cNvPr>
          <p:cNvSpPr/>
          <p:nvPr/>
        </p:nvSpPr>
        <p:spPr>
          <a:xfrm>
            <a:off x="-98678" y="4887519"/>
            <a:ext cx="10095748" cy="2062494"/>
          </a:xfrm>
          <a:prstGeom prst="rect">
            <a:avLst/>
          </a:prstGeom>
          <a:solidFill>
            <a:schemeClr val="bg2"/>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3" name="Gruppo 52">
            <a:extLst>
              <a:ext uri="{FF2B5EF4-FFF2-40B4-BE49-F238E27FC236}">
                <a16:creationId xmlns:a16="http://schemas.microsoft.com/office/drawing/2014/main" id="{66511A27-D7BA-4FCC-9EF9-B320CE79034C}"/>
              </a:ext>
            </a:extLst>
          </p:cNvPr>
          <p:cNvGrpSpPr/>
          <p:nvPr/>
        </p:nvGrpSpPr>
        <p:grpSpPr>
          <a:xfrm>
            <a:off x="8332937" y="4994130"/>
            <a:ext cx="3266050" cy="1216955"/>
            <a:chOff x="-2824736" y="3832934"/>
            <a:chExt cx="3266100" cy="1216974"/>
          </a:xfrm>
        </p:grpSpPr>
        <p:sp>
          <p:nvSpPr>
            <p:cNvPr id="54" name="CasellaDiTesto 53">
              <a:extLst>
                <a:ext uri="{FF2B5EF4-FFF2-40B4-BE49-F238E27FC236}">
                  <a16:creationId xmlns:a16="http://schemas.microsoft.com/office/drawing/2014/main" id="{3ECBE933-9FB5-4D2F-811F-2EFF62771741}"/>
                </a:ext>
              </a:extLst>
            </p:cNvPr>
            <p:cNvSpPr txBox="1"/>
            <p:nvPr/>
          </p:nvSpPr>
          <p:spPr>
            <a:xfrm>
              <a:off x="-2824736" y="3832934"/>
              <a:ext cx="2237031" cy="584784"/>
            </a:xfrm>
            <a:prstGeom prst="rect">
              <a:avLst/>
            </a:prstGeom>
            <a:noFill/>
          </p:spPr>
          <p:txBody>
            <a:bodyPr wrap="square" rtlCol="0">
              <a:spAutoFit/>
            </a:bodyPr>
            <a:lstStyle/>
            <a:p>
              <a:r>
                <a:rPr lang="it-IT" sz="3200">
                  <a:solidFill>
                    <a:schemeClr val="tx2"/>
                  </a:solidFill>
                  <a:latin typeface="+mj-lt"/>
                </a:rPr>
                <a:t>MESTRE</a:t>
              </a:r>
            </a:p>
          </p:txBody>
        </p:sp>
        <p:sp>
          <p:nvSpPr>
            <p:cNvPr id="55" name="CasellaDiTesto 54">
              <a:extLst>
                <a:ext uri="{FF2B5EF4-FFF2-40B4-BE49-F238E27FC236}">
                  <a16:creationId xmlns:a16="http://schemas.microsoft.com/office/drawing/2014/main" id="{9EB34952-D0E5-48D8-BCD7-83181DF5E08B}"/>
                </a:ext>
              </a:extLst>
            </p:cNvPr>
            <p:cNvSpPr txBox="1"/>
            <p:nvPr/>
          </p:nvSpPr>
          <p:spPr>
            <a:xfrm>
              <a:off x="-2795023" y="4351836"/>
              <a:ext cx="3236387" cy="369338"/>
            </a:xfrm>
            <a:prstGeom prst="rect">
              <a:avLst/>
            </a:prstGeom>
            <a:noFill/>
          </p:spPr>
          <p:txBody>
            <a:bodyPr wrap="square" rtlCol="0">
              <a:spAutoFit/>
            </a:bodyPr>
            <a:lstStyle/>
            <a:p>
              <a:r>
                <a:rPr lang="it-IT">
                  <a:solidFill>
                    <a:schemeClr val="tx2"/>
                  </a:solidFill>
                  <a:latin typeface="Gotham Bold" panose="02000803030000020004" pitchFamily="2" charset="0"/>
                </a:rPr>
                <a:t>25 </a:t>
              </a:r>
              <a:r>
                <a:rPr lang="it-IT">
                  <a:solidFill>
                    <a:schemeClr val="tx2"/>
                  </a:solidFill>
                </a:rPr>
                <a:t>postazioni di lavoro</a:t>
              </a:r>
            </a:p>
          </p:txBody>
        </p:sp>
        <p:sp>
          <p:nvSpPr>
            <p:cNvPr id="56" name="CasellaDiTesto 55">
              <a:extLst>
                <a:ext uri="{FF2B5EF4-FFF2-40B4-BE49-F238E27FC236}">
                  <a16:creationId xmlns:a16="http://schemas.microsoft.com/office/drawing/2014/main" id="{43D15EE5-2DB8-445F-8B4E-B3F5C450F533}"/>
                </a:ext>
              </a:extLst>
            </p:cNvPr>
            <p:cNvSpPr txBox="1"/>
            <p:nvPr/>
          </p:nvSpPr>
          <p:spPr>
            <a:xfrm>
              <a:off x="-2824736" y="4680570"/>
              <a:ext cx="2663509" cy="369338"/>
            </a:xfrm>
            <a:prstGeom prst="rect">
              <a:avLst/>
            </a:prstGeom>
            <a:noFill/>
          </p:spPr>
          <p:txBody>
            <a:bodyPr wrap="square" rtlCol="0">
              <a:spAutoFit/>
            </a:bodyPr>
            <a:lstStyle/>
            <a:p>
              <a:r>
                <a:rPr lang="it-IT">
                  <a:solidFill>
                    <a:schemeClr val="tx2"/>
                  </a:solidFill>
                  <a:latin typeface="Gotham Bold" panose="02000803030000020004" pitchFamily="2" charset="0"/>
                </a:rPr>
                <a:t>500</a:t>
              </a:r>
              <a:r>
                <a:rPr lang="it-IT">
                  <a:solidFill>
                    <a:schemeClr val="tx2"/>
                  </a:solidFill>
                </a:rPr>
                <a:t> mq</a:t>
              </a:r>
            </a:p>
          </p:txBody>
        </p:sp>
      </p:grpSp>
      <p:grpSp>
        <p:nvGrpSpPr>
          <p:cNvPr id="57" name="Group 13556">
            <a:extLst>
              <a:ext uri="{FF2B5EF4-FFF2-40B4-BE49-F238E27FC236}">
                <a16:creationId xmlns:a16="http://schemas.microsoft.com/office/drawing/2014/main" id="{E3DBE55F-8E27-44D8-B174-EA9A9FFB400C}"/>
              </a:ext>
            </a:extLst>
          </p:cNvPr>
          <p:cNvGrpSpPr/>
          <p:nvPr/>
        </p:nvGrpSpPr>
        <p:grpSpPr>
          <a:xfrm>
            <a:off x="7530583" y="5100888"/>
            <a:ext cx="616720" cy="745158"/>
            <a:chOff x="1324823" y="1120495"/>
            <a:chExt cx="1714996" cy="2072158"/>
          </a:xfrm>
          <a:solidFill>
            <a:schemeClr val="accent1"/>
          </a:solidFill>
        </p:grpSpPr>
        <p:grpSp>
          <p:nvGrpSpPr>
            <p:cNvPr id="58" name="Group 13544">
              <a:extLst>
                <a:ext uri="{FF2B5EF4-FFF2-40B4-BE49-F238E27FC236}">
                  <a16:creationId xmlns:a16="http://schemas.microsoft.com/office/drawing/2014/main" id="{E25A745B-4D81-43B6-9B31-B0FE947D538B}"/>
                </a:ext>
              </a:extLst>
            </p:cNvPr>
            <p:cNvGrpSpPr/>
            <p:nvPr/>
          </p:nvGrpSpPr>
          <p:grpSpPr>
            <a:xfrm>
              <a:off x="1324823" y="2240992"/>
              <a:ext cx="1714996" cy="951661"/>
              <a:chOff x="1324823" y="0"/>
              <a:chExt cx="1714995" cy="951660"/>
            </a:xfrm>
            <a:grpFill/>
          </p:grpSpPr>
          <p:grpSp>
            <p:nvGrpSpPr>
              <p:cNvPr id="66" name="Group 13537">
                <a:extLst>
                  <a:ext uri="{FF2B5EF4-FFF2-40B4-BE49-F238E27FC236}">
                    <a16:creationId xmlns:a16="http://schemas.microsoft.com/office/drawing/2014/main" id="{ACD77CF0-E5C0-4A44-9E9B-3440C1977E7D}"/>
                  </a:ext>
                </a:extLst>
              </p:cNvPr>
              <p:cNvGrpSpPr/>
              <p:nvPr/>
            </p:nvGrpSpPr>
            <p:grpSpPr>
              <a:xfrm>
                <a:off x="1324823" y="0"/>
                <a:ext cx="390173" cy="951660"/>
                <a:chOff x="0" y="0"/>
                <a:chExt cx="390172" cy="951659"/>
              </a:xfrm>
              <a:grpFill/>
            </p:grpSpPr>
            <p:sp>
              <p:nvSpPr>
                <p:cNvPr id="73" name="Shape 13535">
                  <a:extLst>
                    <a:ext uri="{FF2B5EF4-FFF2-40B4-BE49-F238E27FC236}">
                      <a16:creationId xmlns:a16="http://schemas.microsoft.com/office/drawing/2014/main" id="{A5BFAF03-7948-4820-AF22-3D177B5FB580}"/>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74" name="Shape 13536">
                  <a:extLst>
                    <a:ext uri="{FF2B5EF4-FFF2-40B4-BE49-F238E27FC236}">
                      <a16:creationId xmlns:a16="http://schemas.microsoft.com/office/drawing/2014/main" id="{182EDC79-C6FF-43E1-95BA-AC5F4C390A67}"/>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67" name="Group 13540">
                <a:extLst>
                  <a:ext uri="{FF2B5EF4-FFF2-40B4-BE49-F238E27FC236}">
                    <a16:creationId xmlns:a16="http://schemas.microsoft.com/office/drawing/2014/main" id="{71594439-697C-4A33-9192-96F08D7EC6FF}"/>
                  </a:ext>
                </a:extLst>
              </p:cNvPr>
              <p:cNvGrpSpPr/>
              <p:nvPr/>
            </p:nvGrpSpPr>
            <p:grpSpPr>
              <a:xfrm>
                <a:off x="1987233" y="0"/>
                <a:ext cx="390174" cy="951660"/>
                <a:chOff x="0" y="0"/>
                <a:chExt cx="390172" cy="951659"/>
              </a:xfrm>
              <a:grpFill/>
            </p:grpSpPr>
            <p:sp>
              <p:nvSpPr>
                <p:cNvPr id="71" name="Shape 13538">
                  <a:extLst>
                    <a:ext uri="{FF2B5EF4-FFF2-40B4-BE49-F238E27FC236}">
                      <a16:creationId xmlns:a16="http://schemas.microsoft.com/office/drawing/2014/main" id="{D6089A1C-4E03-4AF1-B752-98D9E0700267}"/>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72" name="Shape 13539">
                  <a:extLst>
                    <a:ext uri="{FF2B5EF4-FFF2-40B4-BE49-F238E27FC236}">
                      <a16:creationId xmlns:a16="http://schemas.microsoft.com/office/drawing/2014/main" id="{0FBF1328-404B-48EC-AB0E-748762A201DD}"/>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nvGrpSpPr>
              <p:cNvPr id="68" name="Group 13543">
                <a:extLst>
                  <a:ext uri="{FF2B5EF4-FFF2-40B4-BE49-F238E27FC236}">
                    <a16:creationId xmlns:a16="http://schemas.microsoft.com/office/drawing/2014/main" id="{03FFA66C-EF83-46B6-8A35-10438637F558}"/>
                  </a:ext>
                </a:extLst>
              </p:cNvPr>
              <p:cNvGrpSpPr/>
              <p:nvPr/>
            </p:nvGrpSpPr>
            <p:grpSpPr>
              <a:xfrm>
                <a:off x="2649644" y="0"/>
                <a:ext cx="390174" cy="951660"/>
                <a:chOff x="0" y="0"/>
                <a:chExt cx="390172" cy="951659"/>
              </a:xfrm>
              <a:grpFill/>
            </p:grpSpPr>
            <p:sp>
              <p:nvSpPr>
                <p:cNvPr id="69" name="Shape 13541">
                  <a:extLst>
                    <a:ext uri="{FF2B5EF4-FFF2-40B4-BE49-F238E27FC236}">
                      <a16:creationId xmlns:a16="http://schemas.microsoft.com/office/drawing/2014/main" id="{9E4CD3D1-4F3E-44EF-9EB3-AC6B146FC5B1}"/>
                    </a:ext>
                  </a:extLst>
                </p:cNvPr>
                <p:cNvSpPr/>
                <p:nvPr/>
              </p:nvSpPr>
              <p:spPr>
                <a:xfrm>
                  <a:off x="68119"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70" name="Shape 13542">
                  <a:extLst>
                    <a:ext uri="{FF2B5EF4-FFF2-40B4-BE49-F238E27FC236}">
                      <a16:creationId xmlns:a16="http://schemas.microsoft.com/office/drawing/2014/main" id="{CA20A4E9-EE02-45D1-B9FD-F479AC9505DF}"/>
                    </a:ext>
                  </a:extLst>
                </p:cNvPr>
                <p:cNvSpPr/>
                <p:nvPr/>
              </p:nvSpPr>
              <p:spPr>
                <a:xfrm>
                  <a:off x="-1" y="287310"/>
                  <a:ext cx="390174" cy="664350"/>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grpSp>
          <p:nvGrpSpPr>
            <p:cNvPr id="59" name="Group 13555">
              <a:extLst>
                <a:ext uri="{FF2B5EF4-FFF2-40B4-BE49-F238E27FC236}">
                  <a16:creationId xmlns:a16="http://schemas.microsoft.com/office/drawing/2014/main" id="{ADFFF400-9919-40A3-959E-9EB1F3D682E3}"/>
                </a:ext>
              </a:extLst>
            </p:cNvPr>
            <p:cNvGrpSpPr/>
            <p:nvPr/>
          </p:nvGrpSpPr>
          <p:grpSpPr>
            <a:xfrm>
              <a:off x="1324823" y="1120495"/>
              <a:ext cx="1714996" cy="951662"/>
              <a:chOff x="1324823" y="0"/>
              <a:chExt cx="1714995" cy="951660"/>
            </a:xfrm>
            <a:grpFill/>
          </p:grpSpPr>
          <p:sp>
            <p:nvSpPr>
              <p:cNvPr id="60" name="Shape 13549">
                <a:extLst>
                  <a:ext uri="{FF2B5EF4-FFF2-40B4-BE49-F238E27FC236}">
                    <a16:creationId xmlns:a16="http://schemas.microsoft.com/office/drawing/2014/main" id="{50DF7541-01F7-40BF-B1EB-8B35F41007E2}"/>
                  </a:ext>
                </a:extLst>
              </p:cNvPr>
              <p:cNvSpPr/>
              <p:nvPr/>
            </p:nvSpPr>
            <p:spPr>
              <a:xfrm>
                <a:off x="1392942"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61" name="Shape 13550">
                <a:extLst>
                  <a:ext uri="{FF2B5EF4-FFF2-40B4-BE49-F238E27FC236}">
                    <a16:creationId xmlns:a16="http://schemas.microsoft.com/office/drawing/2014/main" id="{26E6DC60-1CD0-4BB4-B2BC-783165CA56DD}"/>
                  </a:ext>
                </a:extLst>
              </p:cNvPr>
              <p:cNvSpPr/>
              <p:nvPr/>
            </p:nvSpPr>
            <p:spPr>
              <a:xfrm>
                <a:off x="1324823" y="287309"/>
                <a:ext cx="390173"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62" name="Shape 13551">
                <a:extLst>
                  <a:ext uri="{FF2B5EF4-FFF2-40B4-BE49-F238E27FC236}">
                    <a16:creationId xmlns:a16="http://schemas.microsoft.com/office/drawing/2014/main" id="{61BED096-DAA0-4646-B67E-6A37CE48CBDC}"/>
                  </a:ext>
                </a:extLst>
              </p:cNvPr>
              <p:cNvSpPr/>
              <p:nvPr/>
            </p:nvSpPr>
            <p:spPr>
              <a:xfrm>
                <a:off x="2055353" y="0"/>
                <a:ext cx="254154" cy="254153"/>
              </a:xfrm>
              <a:prstGeom prst="ellipse">
                <a:avLst/>
              </a:prstGeom>
              <a:grpFill/>
              <a:ln w="3175" cap="flat">
                <a:noFill/>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63" name="Shape 13552">
                <a:extLst>
                  <a:ext uri="{FF2B5EF4-FFF2-40B4-BE49-F238E27FC236}">
                    <a16:creationId xmlns:a16="http://schemas.microsoft.com/office/drawing/2014/main" id="{D232099A-D598-403B-A9E4-E08C29351ADA}"/>
                  </a:ext>
                </a:extLst>
              </p:cNvPr>
              <p:cNvSpPr/>
              <p:nvPr/>
            </p:nvSpPr>
            <p:spPr>
              <a:xfrm>
                <a:off x="1987233"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12700" cap="flat">
                <a:noFill/>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sp>
            <p:nvSpPr>
              <p:cNvPr id="64" name="Shape 13553">
                <a:extLst>
                  <a:ext uri="{FF2B5EF4-FFF2-40B4-BE49-F238E27FC236}">
                    <a16:creationId xmlns:a16="http://schemas.microsoft.com/office/drawing/2014/main" id="{4B3309BC-9667-4F2B-8563-BDCBBFCA2205}"/>
                  </a:ext>
                </a:extLst>
              </p:cNvPr>
              <p:cNvSpPr/>
              <p:nvPr/>
            </p:nvSpPr>
            <p:spPr>
              <a:xfrm>
                <a:off x="2717764" y="0"/>
                <a:ext cx="254154" cy="254153"/>
              </a:xfrm>
              <a:prstGeom prst="ellipse">
                <a:avLst/>
              </a:prstGeom>
              <a:grpFill/>
              <a:ln w="25400" cap="flat">
                <a:noFill/>
                <a:prstDash val="solid"/>
                <a:miter lim="400000"/>
              </a:ln>
              <a:effectLst/>
            </p:spPr>
            <p:txBody>
              <a:bodyPr wrap="square" lIns="38099" tIns="38099" rIns="38099" bIns="38099" numCol="1" anchor="ctr">
                <a:noAutofit/>
              </a:bodyPr>
              <a:lstStyle/>
              <a:p>
                <a:pPr algn="ctr">
                  <a:defRPr sz="3000">
                    <a:solidFill>
                      <a:srgbClr val="FFFFFF"/>
                    </a:solidFill>
                    <a:latin typeface="Helvetica Light"/>
                    <a:ea typeface="Helvetica Light"/>
                    <a:cs typeface="Helvetica Light"/>
                    <a:sym typeface="Helvetica Light"/>
                  </a:defRPr>
                </a:pPr>
                <a:endParaRPr sz="3000"/>
              </a:p>
            </p:txBody>
          </p:sp>
          <p:sp>
            <p:nvSpPr>
              <p:cNvPr id="65" name="Shape 13554">
                <a:extLst>
                  <a:ext uri="{FF2B5EF4-FFF2-40B4-BE49-F238E27FC236}">
                    <a16:creationId xmlns:a16="http://schemas.microsoft.com/office/drawing/2014/main" id="{85A9A16F-DF2F-4723-BB11-7628D1342837}"/>
                  </a:ext>
                </a:extLst>
              </p:cNvPr>
              <p:cNvSpPr/>
              <p:nvPr/>
            </p:nvSpPr>
            <p:spPr>
              <a:xfrm>
                <a:off x="2649644" y="287309"/>
                <a:ext cx="390174" cy="664351"/>
              </a:xfrm>
              <a:custGeom>
                <a:avLst/>
                <a:gdLst/>
                <a:ahLst/>
                <a:cxnLst>
                  <a:cxn ang="0">
                    <a:pos x="wd2" y="hd2"/>
                  </a:cxn>
                  <a:cxn ang="5400000">
                    <a:pos x="wd2" y="hd2"/>
                  </a:cxn>
                  <a:cxn ang="10800000">
                    <a:pos x="wd2" y="hd2"/>
                  </a:cxn>
                  <a:cxn ang="16200000">
                    <a:pos x="wd2" y="hd2"/>
                  </a:cxn>
                </a:cxnLst>
                <a:rect l="0" t="0" r="r" b="b"/>
                <a:pathLst>
                  <a:path w="21544" h="21582" extrusionOk="0">
                    <a:moveTo>
                      <a:pt x="19346" y="0"/>
                    </a:moveTo>
                    <a:lnTo>
                      <a:pt x="2243" y="0"/>
                    </a:lnTo>
                    <a:cubicBezTo>
                      <a:pt x="1599" y="23"/>
                      <a:pt x="997" y="198"/>
                      <a:pt x="576" y="486"/>
                    </a:cubicBezTo>
                    <a:cubicBezTo>
                      <a:pt x="189" y="751"/>
                      <a:pt x="-16" y="1091"/>
                      <a:pt x="1" y="1440"/>
                    </a:cubicBezTo>
                    <a:lnTo>
                      <a:pt x="824" y="10890"/>
                    </a:lnTo>
                    <a:cubicBezTo>
                      <a:pt x="867" y="11188"/>
                      <a:pt x="1056" y="11471"/>
                      <a:pt x="1367" y="11706"/>
                    </a:cubicBezTo>
                    <a:cubicBezTo>
                      <a:pt x="1777" y="12017"/>
                      <a:pt x="2376" y="12138"/>
                      <a:pt x="3002" y="12205"/>
                    </a:cubicBezTo>
                    <a:cubicBezTo>
                      <a:pt x="3552" y="12264"/>
                      <a:pt x="4139" y="12285"/>
                      <a:pt x="4648" y="12350"/>
                    </a:cubicBezTo>
                    <a:lnTo>
                      <a:pt x="5517" y="20187"/>
                    </a:lnTo>
                    <a:cubicBezTo>
                      <a:pt x="5522" y="20536"/>
                      <a:pt x="5747" y="20872"/>
                      <a:pt x="6149" y="21129"/>
                    </a:cubicBezTo>
                    <a:cubicBezTo>
                      <a:pt x="6553" y="21388"/>
                      <a:pt x="7108" y="21549"/>
                      <a:pt x="7703" y="21580"/>
                    </a:cubicBezTo>
                    <a:lnTo>
                      <a:pt x="13609" y="21580"/>
                    </a:lnTo>
                    <a:cubicBezTo>
                      <a:pt x="14165" y="21600"/>
                      <a:pt x="14715" y="21501"/>
                      <a:pt x="15157" y="21302"/>
                    </a:cubicBezTo>
                    <a:cubicBezTo>
                      <a:pt x="15720" y="21047"/>
                      <a:pt x="16057" y="20656"/>
                      <a:pt x="16072" y="20239"/>
                    </a:cubicBezTo>
                    <a:lnTo>
                      <a:pt x="16905" y="12373"/>
                    </a:lnTo>
                    <a:cubicBezTo>
                      <a:pt x="17465" y="12364"/>
                      <a:pt x="18011" y="12316"/>
                      <a:pt x="18535" y="12232"/>
                    </a:cubicBezTo>
                    <a:cubicBezTo>
                      <a:pt x="19080" y="12145"/>
                      <a:pt x="19622" y="12017"/>
                      <a:pt x="20051" y="11784"/>
                    </a:cubicBezTo>
                    <a:cubicBezTo>
                      <a:pt x="20562" y="11506"/>
                      <a:pt x="20840" y="11109"/>
                      <a:pt x="20810" y="10700"/>
                    </a:cubicBezTo>
                    <a:lnTo>
                      <a:pt x="21536" y="1494"/>
                    </a:lnTo>
                    <a:cubicBezTo>
                      <a:pt x="21584" y="1148"/>
                      <a:pt x="21409" y="805"/>
                      <a:pt x="21046" y="532"/>
                    </a:cubicBezTo>
                    <a:cubicBezTo>
                      <a:pt x="20633" y="220"/>
                      <a:pt x="20015" y="27"/>
                      <a:pt x="19346" y="0"/>
                    </a:cubicBezTo>
                    <a:close/>
                  </a:path>
                </a:pathLst>
              </a:custGeom>
              <a:grpFill/>
              <a:ln w="25400" cap="flat">
                <a:noFill/>
                <a:prstDash val="solid"/>
                <a:miter lim="400000"/>
              </a:ln>
              <a:effectLst/>
            </p:spPr>
            <p:txBody>
              <a:bodyPr wrap="square" lIns="38099" tIns="38099" rIns="38099" bIns="38099" numCol="1" anchor="ctr">
                <a:noAutofit/>
              </a:bodyPr>
              <a:lstStyle/>
              <a:p>
                <a:pPr algn="ctr">
                  <a:defRPr sz="3000">
                    <a:solidFill>
                      <a:srgbClr val="000000"/>
                    </a:solidFill>
                    <a:latin typeface="Helvetica Light"/>
                    <a:ea typeface="Helvetica Light"/>
                    <a:cs typeface="Helvetica Light"/>
                    <a:sym typeface="Helvetica Light"/>
                  </a:defRPr>
                </a:pPr>
                <a:endParaRPr sz="3000"/>
              </a:p>
            </p:txBody>
          </p:sp>
        </p:grpSp>
      </p:grpSp>
      <p:sp>
        <p:nvSpPr>
          <p:cNvPr id="75" name="Shape 542">
            <a:extLst>
              <a:ext uri="{FF2B5EF4-FFF2-40B4-BE49-F238E27FC236}">
                <a16:creationId xmlns:a16="http://schemas.microsoft.com/office/drawing/2014/main" id="{3E1DC0DB-6437-4A80-AF86-A60E7E25B5A4}"/>
              </a:ext>
            </a:extLst>
          </p:cNvPr>
          <p:cNvSpPr/>
          <p:nvPr/>
        </p:nvSpPr>
        <p:spPr>
          <a:xfrm>
            <a:off x="4887676" y="2621254"/>
            <a:ext cx="251293" cy="251293"/>
          </a:xfrm>
          <a:prstGeom prst="rect">
            <a:avLst/>
          </a:prstGeom>
          <a:noFill/>
          <a:ln w="28575" cap="flat">
            <a:solidFill>
              <a:schemeClr val="accent1"/>
            </a:solidFill>
            <a:miter lim="400000"/>
          </a:ln>
          <a:effectLst/>
        </p:spPr>
        <p:txBody>
          <a:bodyPr wrap="square" lIns="19049" tIns="19049" rIns="19049" bIns="19049"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76" name="Shape 542">
            <a:extLst>
              <a:ext uri="{FF2B5EF4-FFF2-40B4-BE49-F238E27FC236}">
                <a16:creationId xmlns:a16="http://schemas.microsoft.com/office/drawing/2014/main" id="{8EEFFAAF-E341-424E-BB57-7ACFB42F9624}"/>
              </a:ext>
            </a:extLst>
          </p:cNvPr>
          <p:cNvSpPr/>
          <p:nvPr/>
        </p:nvSpPr>
        <p:spPr>
          <a:xfrm>
            <a:off x="3985899" y="3429000"/>
            <a:ext cx="236125" cy="236125"/>
          </a:xfrm>
          <a:prstGeom prst="rect">
            <a:avLst/>
          </a:prstGeom>
          <a:noFill/>
          <a:ln w="28575" cap="flat">
            <a:solidFill>
              <a:schemeClr val="accent1"/>
            </a:solidFill>
            <a:miter lim="400000"/>
          </a:ln>
          <a:effectLst/>
        </p:spPr>
        <p:txBody>
          <a:bodyPr wrap="square" lIns="19049" tIns="19049" rIns="19049" bIns="19049"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77" name="Titolo 1">
            <a:extLst>
              <a:ext uri="{FF2B5EF4-FFF2-40B4-BE49-F238E27FC236}">
                <a16:creationId xmlns:a16="http://schemas.microsoft.com/office/drawing/2014/main" id="{50E630E2-DC3D-4A1A-955C-241BB89EC9F9}"/>
              </a:ext>
            </a:extLst>
          </p:cNvPr>
          <p:cNvSpPr>
            <a:spLocks noGrp="1"/>
          </p:cNvSpPr>
          <p:nvPr>
            <p:ph type="title"/>
          </p:nvPr>
        </p:nvSpPr>
        <p:spPr>
          <a:xfrm>
            <a:off x="382082" y="381420"/>
            <a:ext cx="11233157" cy="1142424"/>
          </a:xfrm>
        </p:spPr>
        <p:txBody>
          <a:bodyPr>
            <a:normAutofit fontScale="90000"/>
          </a:bodyPr>
          <a:lstStyle/>
          <a:p>
            <a:r>
              <a:rPr lang="it-IT" sz="4657" err="1"/>
              <a:t>beanTech</a:t>
            </a:r>
            <a:r>
              <a:rPr lang="it-IT" sz="4657"/>
              <a:t> | </a:t>
            </a:r>
            <a:br>
              <a:rPr lang="it-IT" sz="4657"/>
            </a:br>
            <a:r>
              <a:rPr lang="it-IT" sz="4657"/>
              <a:t>Le nostre SEDI</a:t>
            </a:r>
          </a:p>
        </p:txBody>
      </p:sp>
    </p:spTree>
    <p:extLst>
      <p:ext uri="{BB962C8B-B14F-4D97-AF65-F5344CB8AC3E}">
        <p14:creationId xmlns:p14="http://schemas.microsoft.com/office/powerpoint/2010/main" val="268338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937">
            <a:extLst>
              <a:ext uri="{FF2B5EF4-FFF2-40B4-BE49-F238E27FC236}">
                <a16:creationId xmlns:a16="http://schemas.microsoft.com/office/drawing/2014/main" id="{CCC062F7-6AB9-46BB-AA5D-3FBAE3C79594}"/>
              </a:ext>
            </a:extLst>
          </p:cNvPr>
          <p:cNvSpPr/>
          <p:nvPr/>
        </p:nvSpPr>
        <p:spPr>
          <a:xfrm>
            <a:off x="5630107" y="5667"/>
            <a:ext cx="6226054" cy="6226054"/>
          </a:xfrm>
          <a:prstGeom prst="ellipse">
            <a:avLst/>
          </a:prstGeom>
          <a:ln w="25400">
            <a:solidFill>
              <a:schemeClr val="bg1">
                <a:lumMod val="60000"/>
                <a:lumOff val="40000"/>
              </a:schemeClr>
            </a:solidFill>
            <a:custDash>
              <a:ds d="200000" sp="200000"/>
            </a:custDash>
            <a:miter lim="400000"/>
          </a:ln>
        </p:spPr>
        <p:txBody>
          <a:bodyPr lIns="19049" tIns="19049" rIns="19049" bIns="19049" anchor="ctr"/>
          <a:lstStyle/>
          <a:p>
            <a:pPr algn="ctr" defTabSz="914389">
              <a:defRPr sz="3000">
                <a:solidFill>
                  <a:srgbClr val="FFFFFF"/>
                </a:solidFill>
                <a:latin typeface="Helvetica Light"/>
                <a:ea typeface="Helvetica Light"/>
                <a:cs typeface="Helvetica Light"/>
                <a:sym typeface="Helvetica Light"/>
              </a:defRPr>
            </a:pPr>
            <a:endParaRPr sz="1500">
              <a:solidFill>
                <a:srgbClr val="FFFFFF"/>
              </a:solidFill>
              <a:latin typeface="Helvetica Light"/>
              <a:sym typeface="Helvetica Light"/>
            </a:endParaRPr>
          </a:p>
        </p:txBody>
      </p:sp>
      <p:grpSp>
        <p:nvGrpSpPr>
          <p:cNvPr id="29" name="Gruppo 28">
            <a:extLst>
              <a:ext uri="{FF2B5EF4-FFF2-40B4-BE49-F238E27FC236}">
                <a16:creationId xmlns:a16="http://schemas.microsoft.com/office/drawing/2014/main" id="{96BAF75E-F804-40F0-B97A-F7297BC7664F}"/>
              </a:ext>
            </a:extLst>
          </p:cNvPr>
          <p:cNvGrpSpPr/>
          <p:nvPr/>
        </p:nvGrpSpPr>
        <p:grpSpPr>
          <a:xfrm>
            <a:off x="596612" y="2751557"/>
            <a:ext cx="4559044" cy="355934"/>
            <a:chOff x="948901" y="3990465"/>
            <a:chExt cx="4307940" cy="336330"/>
          </a:xfrm>
        </p:grpSpPr>
        <p:sp>
          <p:nvSpPr>
            <p:cNvPr id="30" name="Shape 4562">
              <a:extLst>
                <a:ext uri="{FF2B5EF4-FFF2-40B4-BE49-F238E27FC236}">
                  <a16:creationId xmlns:a16="http://schemas.microsoft.com/office/drawing/2014/main" id="{9C43F735-2057-4726-A598-A8162E87075C}"/>
                </a:ext>
              </a:extLst>
            </p:cNvPr>
            <p:cNvSpPr/>
            <p:nvPr/>
          </p:nvSpPr>
          <p:spPr>
            <a:xfrm>
              <a:off x="1317664" y="4040147"/>
              <a:ext cx="3939177" cy="28664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lvl="0">
                <a:defRPr/>
              </a:pPr>
              <a:r>
                <a:rPr lang="it-IT" sz="1164">
                  <a:cs typeface="Calibri" panose="020F0502020204030204" pitchFamily="34" charset="0"/>
                </a:rPr>
                <a:t>Raccolta dati dal campo, Industrial IoT, Machine Vision </a:t>
              </a:r>
            </a:p>
          </p:txBody>
        </p:sp>
        <p:sp>
          <p:nvSpPr>
            <p:cNvPr id="31" name="Rettangolo 30">
              <a:extLst>
                <a:ext uri="{FF2B5EF4-FFF2-40B4-BE49-F238E27FC236}">
                  <a16:creationId xmlns:a16="http://schemas.microsoft.com/office/drawing/2014/main" id="{0A2C9313-0ED3-4134-827B-9532C269F0EB}"/>
                </a:ext>
              </a:extLst>
            </p:cNvPr>
            <p:cNvSpPr/>
            <p:nvPr/>
          </p:nvSpPr>
          <p:spPr>
            <a:xfrm rot="5400000">
              <a:off x="1000404" y="4087284"/>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32" name="CasellaDiTesto 31">
              <a:extLst>
                <a:ext uri="{FF2B5EF4-FFF2-40B4-BE49-F238E27FC236}">
                  <a16:creationId xmlns:a16="http://schemas.microsoft.com/office/drawing/2014/main" id="{2AE9B8A0-C777-4A4F-AC7D-AAA9C0B3352A}"/>
                </a:ext>
              </a:extLst>
            </p:cNvPr>
            <p:cNvSpPr txBox="1"/>
            <p:nvPr/>
          </p:nvSpPr>
          <p:spPr>
            <a:xfrm>
              <a:off x="948901" y="3990465"/>
              <a:ext cx="406400" cy="333420"/>
            </a:xfrm>
            <a:prstGeom prst="rect">
              <a:avLst/>
            </a:prstGeom>
            <a:noFill/>
          </p:spPr>
          <p:txBody>
            <a:bodyPr wrap="square" rtlCol="0">
              <a:spAutoFit/>
            </a:bodyPr>
            <a:lstStyle/>
            <a:p>
              <a:r>
                <a:rPr lang="it-IT" sz="1693"/>
                <a:t>01</a:t>
              </a:r>
            </a:p>
          </p:txBody>
        </p:sp>
      </p:grpSp>
      <p:grpSp>
        <p:nvGrpSpPr>
          <p:cNvPr id="33" name="Gruppo 32">
            <a:extLst>
              <a:ext uri="{FF2B5EF4-FFF2-40B4-BE49-F238E27FC236}">
                <a16:creationId xmlns:a16="http://schemas.microsoft.com/office/drawing/2014/main" id="{DC9C9A3E-05BD-4B58-9133-4F1602B29047}"/>
              </a:ext>
            </a:extLst>
          </p:cNvPr>
          <p:cNvGrpSpPr/>
          <p:nvPr/>
        </p:nvGrpSpPr>
        <p:grpSpPr>
          <a:xfrm>
            <a:off x="596613" y="3086780"/>
            <a:ext cx="4152562" cy="517033"/>
            <a:chOff x="948901" y="4307218"/>
            <a:chExt cx="3923847" cy="488555"/>
          </a:xfrm>
        </p:grpSpPr>
        <p:sp>
          <p:nvSpPr>
            <p:cNvPr id="34" name="Shape 4562">
              <a:extLst>
                <a:ext uri="{FF2B5EF4-FFF2-40B4-BE49-F238E27FC236}">
                  <a16:creationId xmlns:a16="http://schemas.microsoft.com/office/drawing/2014/main" id="{67271B1B-EEAA-43FE-A47E-7115743CBA12}"/>
                </a:ext>
              </a:extLst>
            </p:cNvPr>
            <p:cNvSpPr/>
            <p:nvPr/>
          </p:nvSpPr>
          <p:spPr>
            <a:xfrm>
              <a:off x="1324737" y="4369486"/>
              <a:ext cx="3548011" cy="42628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a:defRPr/>
              </a:pPr>
              <a:r>
                <a:rPr lang="it-IT" sz="1164">
                  <a:cs typeface="Calibri" panose="020F0502020204030204" pitchFamily="34" charset="0"/>
                </a:rPr>
                <a:t>Soluzioni on </a:t>
              </a:r>
              <a:r>
                <a:rPr lang="it-IT" sz="1164" err="1">
                  <a:cs typeface="Calibri" panose="020F0502020204030204" pitchFamily="34" charset="0"/>
                </a:rPr>
                <a:t>edge</a:t>
              </a:r>
              <a:r>
                <a:rPr lang="it-IT" sz="1164">
                  <a:cs typeface="Calibri" panose="020F0502020204030204" pitchFamily="34" charset="0"/>
                </a:rPr>
                <a:t>, on </a:t>
              </a:r>
              <a:r>
                <a:rPr lang="it-IT" sz="1164" err="1">
                  <a:cs typeface="Calibri" panose="020F0502020204030204" pitchFamily="34" charset="0"/>
                </a:rPr>
                <a:t>prem</a:t>
              </a:r>
              <a:r>
                <a:rPr lang="it-IT" sz="1164">
                  <a:cs typeface="Calibri" panose="020F0502020204030204" pitchFamily="34" charset="0"/>
                </a:rPr>
                <a:t>, on cloud e ibride, </a:t>
              </a:r>
            </a:p>
            <a:p>
              <a:pPr>
                <a:defRPr/>
              </a:pPr>
              <a:r>
                <a:rPr lang="it-IT" sz="1164">
                  <a:cs typeface="Calibri" panose="020F0502020204030204" pitchFamily="34" charset="0"/>
                </a:rPr>
                <a:t>sicure e scalabili</a:t>
              </a:r>
            </a:p>
          </p:txBody>
        </p:sp>
        <p:sp>
          <p:nvSpPr>
            <p:cNvPr id="35" name="Rettangolo 34">
              <a:extLst>
                <a:ext uri="{FF2B5EF4-FFF2-40B4-BE49-F238E27FC236}">
                  <a16:creationId xmlns:a16="http://schemas.microsoft.com/office/drawing/2014/main" id="{D6A5AF17-BF7A-4B5E-9607-0C478AB10F29}"/>
                </a:ext>
              </a:extLst>
            </p:cNvPr>
            <p:cNvSpPr/>
            <p:nvPr/>
          </p:nvSpPr>
          <p:spPr>
            <a:xfrm rot="5400000">
              <a:off x="1000404" y="4412233"/>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36" name="CasellaDiTesto 35">
              <a:extLst>
                <a:ext uri="{FF2B5EF4-FFF2-40B4-BE49-F238E27FC236}">
                  <a16:creationId xmlns:a16="http://schemas.microsoft.com/office/drawing/2014/main" id="{5FEC7BA4-B50B-421C-8AB0-4311A349C009}"/>
                </a:ext>
              </a:extLst>
            </p:cNvPr>
            <p:cNvSpPr txBox="1"/>
            <p:nvPr/>
          </p:nvSpPr>
          <p:spPr>
            <a:xfrm>
              <a:off x="948901" y="4307218"/>
              <a:ext cx="406400" cy="333420"/>
            </a:xfrm>
            <a:prstGeom prst="rect">
              <a:avLst/>
            </a:prstGeom>
            <a:noFill/>
          </p:spPr>
          <p:txBody>
            <a:bodyPr wrap="square" rtlCol="0">
              <a:spAutoFit/>
            </a:bodyPr>
            <a:lstStyle/>
            <a:p>
              <a:r>
                <a:rPr lang="it-IT" sz="1693"/>
                <a:t>02</a:t>
              </a:r>
            </a:p>
          </p:txBody>
        </p:sp>
      </p:grpSp>
      <p:grpSp>
        <p:nvGrpSpPr>
          <p:cNvPr id="37" name="Gruppo 36">
            <a:extLst>
              <a:ext uri="{FF2B5EF4-FFF2-40B4-BE49-F238E27FC236}">
                <a16:creationId xmlns:a16="http://schemas.microsoft.com/office/drawing/2014/main" id="{9FAB415B-33A8-466F-9388-396D5E57E87D}"/>
              </a:ext>
            </a:extLst>
          </p:cNvPr>
          <p:cNvGrpSpPr/>
          <p:nvPr/>
        </p:nvGrpSpPr>
        <p:grpSpPr>
          <a:xfrm>
            <a:off x="596613" y="3668667"/>
            <a:ext cx="3233426" cy="352855"/>
            <a:chOff x="948901" y="4857054"/>
            <a:chExt cx="3055335" cy="333420"/>
          </a:xfrm>
        </p:grpSpPr>
        <p:sp>
          <p:nvSpPr>
            <p:cNvPr id="38" name="Shape 4562">
              <a:extLst>
                <a:ext uri="{FF2B5EF4-FFF2-40B4-BE49-F238E27FC236}">
                  <a16:creationId xmlns:a16="http://schemas.microsoft.com/office/drawing/2014/main" id="{1F92D7E2-EDE6-4182-8C32-317F78646E20}"/>
                </a:ext>
              </a:extLst>
            </p:cNvPr>
            <p:cNvSpPr/>
            <p:nvPr/>
          </p:nvSpPr>
          <p:spPr>
            <a:xfrm>
              <a:off x="1324738" y="4892554"/>
              <a:ext cx="2679498" cy="2701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lvl="0">
                <a:defRPr/>
              </a:pPr>
              <a:r>
                <a:rPr lang="it-IT" sz="1164">
                  <a:cs typeface="Calibri" panose="020F0502020204030204" pitchFamily="34" charset="0"/>
                </a:rPr>
                <a:t>Web App, Mobile App, Tracciabilità</a:t>
              </a:r>
            </a:p>
          </p:txBody>
        </p:sp>
        <p:sp>
          <p:nvSpPr>
            <p:cNvPr id="39" name="Rettangolo 38">
              <a:extLst>
                <a:ext uri="{FF2B5EF4-FFF2-40B4-BE49-F238E27FC236}">
                  <a16:creationId xmlns:a16="http://schemas.microsoft.com/office/drawing/2014/main" id="{95957AFE-75E8-468E-8D91-F9AF811177C5}"/>
                </a:ext>
              </a:extLst>
            </p:cNvPr>
            <p:cNvSpPr/>
            <p:nvPr/>
          </p:nvSpPr>
          <p:spPr>
            <a:xfrm rot="5400000">
              <a:off x="1000404" y="4952674"/>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40" name="CasellaDiTesto 39">
              <a:extLst>
                <a:ext uri="{FF2B5EF4-FFF2-40B4-BE49-F238E27FC236}">
                  <a16:creationId xmlns:a16="http://schemas.microsoft.com/office/drawing/2014/main" id="{2EF88779-115B-468B-9CF2-DC3667B821B5}"/>
                </a:ext>
              </a:extLst>
            </p:cNvPr>
            <p:cNvSpPr txBox="1"/>
            <p:nvPr/>
          </p:nvSpPr>
          <p:spPr>
            <a:xfrm>
              <a:off x="948901" y="4857054"/>
              <a:ext cx="406400" cy="333420"/>
            </a:xfrm>
            <a:prstGeom prst="rect">
              <a:avLst/>
            </a:prstGeom>
            <a:noFill/>
          </p:spPr>
          <p:txBody>
            <a:bodyPr wrap="square" rtlCol="0">
              <a:spAutoFit/>
            </a:bodyPr>
            <a:lstStyle/>
            <a:p>
              <a:r>
                <a:rPr lang="it-IT" sz="1693"/>
                <a:t>03</a:t>
              </a:r>
            </a:p>
          </p:txBody>
        </p:sp>
      </p:grpSp>
      <p:grpSp>
        <p:nvGrpSpPr>
          <p:cNvPr id="41" name="Gruppo 40">
            <a:extLst>
              <a:ext uri="{FF2B5EF4-FFF2-40B4-BE49-F238E27FC236}">
                <a16:creationId xmlns:a16="http://schemas.microsoft.com/office/drawing/2014/main" id="{FA3D96EA-C235-465A-B4DC-253B2565C2A9}"/>
              </a:ext>
            </a:extLst>
          </p:cNvPr>
          <p:cNvGrpSpPr/>
          <p:nvPr/>
        </p:nvGrpSpPr>
        <p:grpSpPr>
          <a:xfrm>
            <a:off x="596612" y="4054470"/>
            <a:ext cx="4923147" cy="483584"/>
            <a:chOff x="948901" y="5221618"/>
            <a:chExt cx="4651989" cy="456949"/>
          </a:xfrm>
        </p:grpSpPr>
        <p:sp>
          <p:nvSpPr>
            <p:cNvPr id="42" name="Shape 4562">
              <a:extLst>
                <a:ext uri="{FF2B5EF4-FFF2-40B4-BE49-F238E27FC236}">
                  <a16:creationId xmlns:a16="http://schemas.microsoft.com/office/drawing/2014/main" id="{8C9E36E7-85DD-44DD-95F2-F513BCF075A3}"/>
                </a:ext>
              </a:extLst>
            </p:cNvPr>
            <p:cNvSpPr/>
            <p:nvPr/>
          </p:nvSpPr>
          <p:spPr>
            <a:xfrm>
              <a:off x="1324737" y="5260250"/>
              <a:ext cx="4276153" cy="4183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lvl="0">
                <a:defRPr/>
              </a:pPr>
              <a:r>
                <a:rPr lang="it-IT" sz="1164">
                  <a:cs typeface="Calibri" panose="020F0502020204030204" pitchFamily="34" charset="0"/>
                </a:rPr>
                <a:t>CRM, Collaboration, Power Platform, APS, MOM, MES, QMS, MMS, WMS, Energy Management </a:t>
              </a:r>
            </a:p>
          </p:txBody>
        </p:sp>
        <p:sp>
          <p:nvSpPr>
            <p:cNvPr id="43" name="Rettangolo 42">
              <a:extLst>
                <a:ext uri="{FF2B5EF4-FFF2-40B4-BE49-F238E27FC236}">
                  <a16:creationId xmlns:a16="http://schemas.microsoft.com/office/drawing/2014/main" id="{0DF8FB1C-9DE1-4A92-B47D-351C3C42DE7A}"/>
                </a:ext>
              </a:extLst>
            </p:cNvPr>
            <p:cNvSpPr/>
            <p:nvPr/>
          </p:nvSpPr>
          <p:spPr>
            <a:xfrm rot="5400000">
              <a:off x="1000404" y="5321165"/>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44" name="CasellaDiTesto 43">
              <a:extLst>
                <a:ext uri="{FF2B5EF4-FFF2-40B4-BE49-F238E27FC236}">
                  <a16:creationId xmlns:a16="http://schemas.microsoft.com/office/drawing/2014/main" id="{8A1CC553-EC70-49CC-91DC-60925F04CCF4}"/>
                </a:ext>
              </a:extLst>
            </p:cNvPr>
            <p:cNvSpPr txBox="1"/>
            <p:nvPr/>
          </p:nvSpPr>
          <p:spPr>
            <a:xfrm>
              <a:off x="948901" y="5221618"/>
              <a:ext cx="406400" cy="333419"/>
            </a:xfrm>
            <a:prstGeom prst="rect">
              <a:avLst/>
            </a:prstGeom>
            <a:noFill/>
          </p:spPr>
          <p:txBody>
            <a:bodyPr wrap="square" rtlCol="0">
              <a:spAutoFit/>
            </a:bodyPr>
            <a:lstStyle/>
            <a:p>
              <a:r>
                <a:rPr lang="it-IT" sz="1693"/>
                <a:t>04</a:t>
              </a:r>
            </a:p>
          </p:txBody>
        </p:sp>
      </p:grpSp>
      <p:grpSp>
        <p:nvGrpSpPr>
          <p:cNvPr id="45" name="Gruppo 44">
            <a:extLst>
              <a:ext uri="{FF2B5EF4-FFF2-40B4-BE49-F238E27FC236}">
                <a16:creationId xmlns:a16="http://schemas.microsoft.com/office/drawing/2014/main" id="{03A47A9D-AF66-468D-8CC6-F95CBA733B81}"/>
              </a:ext>
            </a:extLst>
          </p:cNvPr>
          <p:cNvGrpSpPr/>
          <p:nvPr/>
        </p:nvGrpSpPr>
        <p:grpSpPr>
          <a:xfrm>
            <a:off x="596612" y="4585755"/>
            <a:ext cx="4748086" cy="354466"/>
            <a:chOff x="948901" y="5723641"/>
            <a:chExt cx="4486570" cy="334943"/>
          </a:xfrm>
        </p:grpSpPr>
        <p:sp>
          <p:nvSpPr>
            <p:cNvPr id="46" name="Shape 4562">
              <a:extLst>
                <a:ext uri="{FF2B5EF4-FFF2-40B4-BE49-F238E27FC236}">
                  <a16:creationId xmlns:a16="http://schemas.microsoft.com/office/drawing/2014/main" id="{C3680336-336D-426D-B911-B9EF1F8BF29A}"/>
                </a:ext>
              </a:extLst>
            </p:cNvPr>
            <p:cNvSpPr/>
            <p:nvPr/>
          </p:nvSpPr>
          <p:spPr>
            <a:xfrm>
              <a:off x="1317664" y="5775892"/>
              <a:ext cx="4117807" cy="28269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a:defRPr/>
              </a:pPr>
              <a:r>
                <a:rPr lang="it-IT" sz="1164">
                  <a:cs typeface="Calibri" panose="020F0502020204030204" pitchFamily="34" charset="0"/>
                </a:rPr>
                <a:t>Report, Dashboard, Analytics, Demand Planning, Big Data </a:t>
              </a:r>
            </a:p>
          </p:txBody>
        </p:sp>
        <p:sp>
          <p:nvSpPr>
            <p:cNvPr id="47" name="Rettangolo 46">
              <a:extLst>
                <a:ext uri="{FF2B5EF4-FFF2-40B4-BE49-F238E27FC236}">
                  <a16:creationId xmlns:a16="http://schemas.microsoft.com/office/drawing/2014/main" id="{5DA49F93-97B3-4B44-9B0F-01A5C25677AF}"/>
                </a:ext>
              </a:extLst>
            </p:cNvPr>
            <p:cNvSpPr/>
            <p:nvPr/>
          </p:nvSpPr>
          <p:spPr>
            <a:xfrm rot="5400000">
              <a:off x="1000404" y="5822334"/>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48" name="CasellaDiTesto 47">
              <a:extLst>
                <a:ext uri="{FF2B5EF4-FFF2-40B4-BE49-F238E27FC236}">
                  <a16:creationId xmlns:a16="http://schemas.microsoft.com/office/drawing/2014/main" id="{52036031-BEF3-494F-AF78-CD02AAFEE6CD}"/>
                </a:ext>
              </a:extLst>
            </p:cNvPr>
            <p:cNvSpPr txBox="1"/>
            <p:nvPr/>
          </p:nvSpPr>
          <p:spPr>
            <a:xfrm>
              <a:off x="948901" y="5723641"/>
              <a:ext cx="406400" cy="333420"/>
            </a:xfrm>
            <a:prstGeom prst="rect">
              <a:avLst/>
            </a:prstGeom>
            <a:noFill/>
          </p:spPr>
          <p:txBody>
            <a:bodyPr wrap="square" rtlCol="0">
              <a:spAutoFit/>
            </a:bodyPr>
            <a:lstStyle/>
            <a:p>
              <a:r>
                <a:rPr lang="it-IT" sz="1693"/>
                <a:t>05</a:t>
              </a:r>
            </a:p>
          </p:txBody>
        </p:sp>
      </p:grpSp>
      <p:grpSp>
        <p:nvGrpSpPr>
          <p:cNvPr id="49" name="Gruppo 48">
            <a:extLst>
              <a:ext uri="{FF2B5EF4-FFF2-40B4-BE49-F238E27FC236}">
                <a16:creationId xmlns:a16="http://schemas.microsoft.com/office/drawing/2014/main" id="{4F07E655-1BC4-4A2E-AE54-27F8760ABFAC}"/>
              </a:ext>
            </a:extLst>
          </p:cNvPr>
          <p:cNvGrpSpPr/>
          <p:nvPr/>
        </p:nvGrpSpPr>
        <p:grpSpPr>
          <a:xfrm>
            <a:off x="596614" y="5009515"/>
            <a:ext cx="3624759" cy="352854"/>
            <a:chOff x="948901" y="6124065"/>
            <a:chExt cx="3425114" cy="333420"/>
          </a:xfrm>
        </p:grpSpPr>
        <p:sp>
          <p:nvSpPr>
            <p:cNvPr id="50" name="Shape 4562">
              <a:extLst>
                <a:ext uri="{FF2B5EF4-FFF2-40B4-BE49-F238E27FC236}">
                  <a16:creationId xmlns:a16="http://schemas.microsoft.com/office/drawing/2014/main" id="{BC59F8E7-06E9-4061-B6F9-CAB504D5C855}"/>
                </a:ext>
              </a:extLst>
            </p:cNvPr>
            <p:cNvSpPr/>
            <p:nvPr/>
          </p:nvSpPr>
          <p:spPr>
            <a:xfrm>
              <a:off x="1317664" y="6155909"/>
              <a:ext cx="3056351" cy="2520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0160" tIns="20160" rIns="20160" bIns="20160" numCol="1" anchor="t">
              <a:normAutofit/>
            </a:bodyPr>
            <a:lstStyle/>
            <a:p>
              <a:pPr>
                <a:defRPr/>
              </a:pPr>
              <a:r>
                <a:rPr lang="it-IT" sz="1164">
                  <a:cs typeface="Calibri" panose="020F0502020204030204" pitchFamily="34" charset="0"/>
                </a:rPr>
                <a:t>Machine Learning, Deep Learning </a:t>
              </a:r>
            </a:p>
          </p:txBody>
        </p:sp>
        <p:sp>
          <p:nvSpPr>
            <p:cNvPr id="51" name="Rettangolo 50">
              <a:extLst>
                <a:ext uri="{FF2B5EF4-FFF2-40B4-BE49-F238E27FC236}">
                  <a16:creationId xmlns:a16="http://schemas.microsoft.com/office/drawing/2014/main" id="{56C2D87F-724F-4321-A6B8-E2DA2324F3D6}"/>
                </a:ext>
              </a:extLst>
            </p:cNvPr>
            <p:cNvSpPr/>
            <p:nvPr/>
          </p:nvSpPr>
          <p:spPr>
            <a:xfrm rot="5400000">
              <a:off x="1000404" y="6212865"/>
              <a:ext cx="126014" cy="126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905">
                <a:solidFill>
                  <a:schemeClr val="tx1"/>
                </a:solidFill>
              </a:endParaRPr>
            </a:p>
          </p:txBody>
        </p:sp>
        <p:sp>
          <p:nvSpPr>
            <p:cNvPr id="52" name="CasellaDiTesto 51">
              <a:extLst>
                <a:ext uri="{FF2B5EF4-FFF2-40B4-BE49-F238E27FC236}">
                  <a16:creationId xmlns:a16="http://schemas.microsoft.com/office/drawing/2014/main" id="{2FA50714-5BA3-4F1F-9771-35FAB44C9ED2}"/>
                </a:ext>
              </a:extLst>
            </p:cNvPr>
            <p:cNvSpPr txBox="1"/>
            <p:nvPr/>
          </p:nvSpPr>
          <p:spPr>
            <a:xfrm>
              <a:off x="948901" y="6124065"/>
              <a:ext cx="406400" cy="333420"/>
            </a:xfrm>
            <a:prstGeom prst="rect">
              <a:avLst/>
            </a:prstGeom>
            <a:noFill/>
          </p:spPr>
          <p:txBody>
            <a:bodyPr wrap="square" rtlCol="0">
              <a:spAutoFit/>
            </a:bodyPr>
            <a:lstStyle/>
            <a:p>
              <a:r>
                <a:rPr lang="it-IT" sz="1693"/>
                <a:t>06</a:t>
              </a:r>
            </a:p>
          </p:txBody>
        </p:sp>
      </p:grpSp>
      <p:sp>
        <p:nvSpPr>
          <p:cNvPr id="53" name="Titolo 1">
            <a:extLst>
              <a:ext uri="{FF2B5EF4-FFF2-40B4-BE49-F238E27FC236}">
                <a16:creationId xmlns:a16="http://schemas.microsoft.com/office/drawing/2014/main" id="{82DCF939-C406-4855-9028-5D8BAA611B10}"/>
              </a:ext>
            </a:extLst>
          </p:cNvPr>
          <p:cNvSpPr>
            <a:spLocks noGrp="1"/>
          </p:cNvSpPr>
          <p:nvPr>
            <p:ph type="title"/>
          </p:nvPr>
        </p:nvSpPr>
        <p:spPr>
          <a:xfrm>
            <a:off x="382082" y="381420"/>
            <a:ext cx="11429516" cy="1142424"/>
          </a:xfrm>
        </p:spPr>
        <p:txBody>
          <a:bodyPr>
            <a:normAutofit fontScale="90000"/>
          </a:bodyPr>
          <a:lstStyle/>
          <a:p>
            <a:r>
              <a:rPr lang="it-IT" sz="3387"/>
              <a:t>END-TO-END</a:t>
            </a:r>
            <a:r>
              <a:rPr lang="it-IT" sz="5080"/>
              <a:t> </a:t>
            </a:r>
            <a:br>
              <a:rPr lang="it-IT" sz="5080"/>
            </a:br>
            <a:r>
              <a:rPr lang="it-IT" sz="5080"/>
              <a:t>Solution PROVIDER</a:t>
            </a:r>
          </a:p>
        </p:txBody>
      </p:sp>
      <p:sp>
        <p:nvSpPr>
          <p:cNvPr id="54" name="Прямоугольник 8">
            <a:extLst>
              <a:ext uri="{FF2B5EF4-FFF2-40B4-BE49-F238E27FC236}">
                <a16:creationId xmlns:a16="http://schemas.microsoft.com/office/drawing/2014/main" id="{ACE37737-3A8F-4E23-BBCF-85D6DCE81D93}"/>
              </a:ext>
            </a:extLst>
          </p:cNvPr>
          <p:cNvSpPr/>
          <p:nvPr/>
        </p:nvSpPr>
        <p:spPr>
          <a:xfrm>
            <a:off x="7870871" y="2967074"/>
            <a:ext cx="1830364" cy="461665"/>
          </a:xfrm>
          <a:prstGeom prst="rect">
            <a:avLst/>
          </a:prstGeom>
        </p:spPr>
        <p:txBody>
          <a:bodyPr wrap="square">
            <a:spAutoFit/>
          </a:bodyPr>
          <a:lstStyle/>
          <a:p>
            <a:pPr algn="ctr"/>
            <a:r>
              <a:rPr lang="it-IT" baseline="30000"/>
              <a:t>Un </a:t>
            </a:r>
            <a:r>
              <a:rPr lang="it-IT" baseline="30000">
                <a:latin typeface="Gotham Bold" panose="02000803030000020004" pitchFamily="2" charset="0"/>
              </a:rPr>
              <a:t>PARTNER UNICO </a:t>
            </a:r>
            <a:r>
              <a:rPr lang="it-IT" baseline="30000"/>
              <a:t>per la </a:t>
            </a:r>
            <a:r>
              <a:rPr lang="it-IT" baseline="30000">
                <a:latin typeface="Gotham Bold" panose="02000803030000020004" pitchFamily="2" charset="0"/>
              </a:rPr>
              <a:t>filiera del dato</a:t>
            </a:r>
            <a:endParaRPr lang="it-IT" b="1" baseline="30000">
              <a:latin typeface="Gotham Bold" panose="02000803030000020004" pitchFamily="2" charset="0"/>
            </a:endParaRPr>
          </a:p>
        </p:txBody>
      </p:sp>
      <p:sp>
        <p:nvSpPr>
          <p:cNvPr id="55" name="Shape 2937">
            <a:extLst>
              <a:ext uri="{FF2B5EF4-FFF2-40B4-BE49-F238E27FC236}">
                <a16:creationId xmlns:a16="http://schemas.microsoft.com/office/drawing/2014/main" id="{69152D8A-FDF0-43E0-9A0B-895C4B76DD48}"/>
              </a:ext>
            </a:extLst>
          </p:cNvPr>
          <p:cNvSpPr/>
          <p:nvPr/>
        </p:nvSpPr>
        <p:spPr>
          <a:xfrm>
            <a:off x="7699620" y="2010261"/>
            <a:ext cx="2174022" cy="2174022"/>
          </a:xfrm>
          <a:prstGeom prst="ellipse">
            <a:avLst/>
          </a:prstGeom>
          <a:ln w="25400">
            <a:solidFill>
              <a:schemeClr val="bg1">
                <a:lumMod val="60000"/>
                <a:lumOff val="40000"/>
              </a:schemeClr>
            </a:solidFill>
            <a:custDash>
              <a:ds d="200000" sp="200000"/>
            </a:custDash>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grpSp>
        <p:nvGrpSpPr>
          <p:cNvPr id="56" name="Gruppo 55">
            <a:extLst>
              <a:ext uri="{FF2B5EF4-FFF2-40B4-BE49-F238E27FC236}">
                <a16:creationId xmlns:a16="http://schemas.microsoft.com/office/drawing/2014/main" id="{C0597007-D301-4C87-834C-E97D1D0B227F}"/>
              </a:ext>
            </a:extLst>
          </p:cNvPr>
          <p:cNvGrpSpPr/>
          <p:nvPr/>
        </p:nvGrpSpPr>
        <p:grpSpPr>
          <a:xfrm>
            <a:off x="6228400" y="93600"/>
            <a:ext cx="2598299" cy="2409019"/>
            <a:chOff x="6080955" y="452894"/>
            <a:chExt cx="2598299" cy="2409019"/>
          </a:xfrm>
        </p:grpSpPr>
        <p:pic>
          <p:nvPicPr>
            <p:cNvPr id="57" name="Immagine 56">
              <a:extLst>
                <a:ext uri="{FF2B5EF4-FFF2-40B4-BE49-F238E27FC236}">
                  <a16:creationId xmlns:a16="http://schemas.microsoft.com/office/drawing/2014/main" id="{C34D1A3A-D594-4EE3-959E-3FCBD88F2F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9777" t="2313" r="49776" b="59592"/>
            <a:stretch/>
          </p:blipFill>
          <p:spPr>
            <a:xfrm>
              <a:off x="6080955" y="452894"/>
              <a:ext cx="2598299" cy="2409019"/>
            </a:xfrm>
            <a:prstGeom prst="rect">
              <a:avLst/>
            </a:prstGeom>
          </p:spPr>
        </p:pic>
        <p:sp>
          <p:nvSpPr>
            <p:cNvPr id="58" name="Rettangolo 57">
              <a:extLst>
                <a:ext uri="{FF2B5EF4-FFF2-40B4-BE49-F238E27FC236}">
                  <a16:creationId xmlns:a16="http://schemas.microsoft.com/office/drawing/2014/main" id="{5E610F72-9971-41E9-BB50-92F5565D58F5}"/>
                </a:ext>
              </a:extLst>
            </p:cNvPr>
            <p:cNvSpPr/>
            <p:nvPr/>
          </p:nvSpPr>
          <p:spPr>
            <a:xfrm>
              <a:off x="7177277" y="1540307"/>
              <a:ext cx="1216523" cy="553699"/>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CasellaDiTesto 58">
              <a:extLst>
                <a:ext uri="{FF2B5EF4-FFF2-40B4-BE49-F238E27FC236}">
                  <a16:creationId xmlns:a16="http://schemas.microsoft.com/office/drawing/2014/main" id="{881C08D3-6B4E-4F60-A8B2-8F21850D29DE}"/>
                </a:ext>
              </a:extLst>
            </p:cNvPr>
            <p:cNvSpPr txBox="1"/>
            <p:nvPr/>
          </p:nvSpPr>
          <p:spPr>
            <a:xfrm>
              <a:off x="7245645" y="1607655"/>
              <a:ext cx="1058371" cy="462306"/>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06. </a:t>
              </a:r>
              <a:r>
                <a:rPr lang="it-IT" b="1" err="1">
                  <a:solidFill>
                    <a:schemeClr val="bg1"/>
                  </a:solidFill>
                  <a:latin typeface="DIN Condensed" panose="00000500000000000000" pitchFamily="2" charset="0"/>
                  <a:ea typeface="+mn-ea"/>
                  <a:cs typeface="Calibri" panose="020F0502020204030204" pitchFamily="34" charset="0"/>
                </a:rPr>
                <a:t>ARTIFICIAL</a:t>
              </a:r>
              <a:endParaRPr lang="it-IT" b="1">
                <a:solidFill>
                  <a:schemeClr val="bg1"/>
                </a:solidFill>
                <a:latin typeface="DIN Condensed" panose="00000500000000000000" pitchFamily="2" charset="0"/>
                <a:ea typeface="+mn-ea"/>
                <a:cs typeface="Calibri" panose="020F0502020204030204" pitchFamily="34" charset="0"/>
              </a:endParaRPr>
            </a:p>
            <a:p>
              <a:pPr marL="0" marR="0" lvl="0" indent="0" algn="r"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rPr>
                <a:t>INTELLIGENCE</a:t>
              </a:r>
            </a:p>
          </p:txBody>
        </p:sp>
      </p:grpSp>
      <p:grpSp>
        <p:nvGrpSpPr>
          <p:cNvPr id="60" name="Gruppo 59">
            <a:extLst>
              <a:ext uri="{FF2B5EF4-FFF2-40B4-BE49-F238E27FC236}">
                <a16:creationId xmlns:a16="http://schemas.microsoft.com/office/drawing/2014/main" id="{28257FA2-D14A-4B91-97DC-77FA77F6FA80}"/>
              </a:ext>
            </a:extLst>
          </p:cNvPr>
          <p:cNvGrpSpPr/>
          <p:nvPr/>
        </p:nvGrpSpPr>
        <p:grpSpPr>
          <a:xfrm>
            <a:off x="9867796" y="1620060"/>
            <a:ext cx="1964751" cy="2964210"/>
            <a:chOff x="9720351" y="1979354"/>
            <a:chExt cx="1964751" cy="2964210"/>
          </a:xfrm>
        </p:grpSpPr>
        <p:pic>
          <p:nvPicPr>
            <p:cNvPr id="61" name="Immagine 60">
              <a:extLst>
                <a:ext uri="{FF2B5EF4-FFF2-40B4-BE49-F238E27FC236}">
                  <a16:creationId xmlns:a16="http://schemas.microsoft.com/office/drawing/2014/main" id="{39D06163-BA25-4C21-A687-A47DB776D5E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6295" t="26395" r="2901" b="26395"/>
            <a:stretch/>
          </p:blipFill>
          <p:spPr>
            <a:xfrm>
              <a:off x="9720351" y="1979354"/>
              <a:ext cx="1964751" cy="2964210"/>
            </a:xfrm>
            <a:prstGeom prst="rect">
              <a:avLst/>
            </a:prstGeom>
          </p:spPr>
        </p:pic>
        <p:sp>
          <p:nvSpPr>
            <p:cNvPr id="62" name="Rettangolo 61">
              <a:extLst>
                <a:ext uri="{FF2B5EF4-FFF2-40B4-BE49-F238E27FC236}">
                  <a16:creationId xmlns:a16="http://schemas.microsoft.com/office/drawing/2014/main" id="{990C9961-1160-4F64-A4E9-A5175700A3EA}"/>
                </a:ext>
              </a:extLst>
            </p:cNvPr>
            <p:cNvSpPr/>
            <p:nvPr/>
          </p:nvSpPr>
          <p:spPr>
            <a:xfrm>
              <a:off x="9992909" y="3222345"/>
              <a:ext cx="1579776"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CasellaDiTesto 62">
              <a:extLst>
                <a:ext uri="{FF2B5EF4-FFF2-40B4-BE49-F238E27FC236}">
                  <a16:creationId xmlns:a16="http://schemas.microsoft.com/office/drawing/2014/main" id="{E1BD0040-19DB-468C-B914-9E7F5FBADA84}"/>
                </a:ext>
              </a:extLst>
            </p:cNvPr>
            <p:cNvSpPr txBox="1"/>
            <p:nvPr/>
          </p:nvSpPr>
          <p:spPr>
            <a:xfrm>
              <a:off x="10062573" y="3303389"/>
              <a:ext cx="1583666"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02.</a:t>
              </a:r>
            </a:p>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IT </a:t>
              </a:r>
              <a:r>
                <a:rPr lang="it-IT" b="1" err="1">
                  <a:solidFill>
                    <a:schemeClr val="bg1"/>
                  </a:solidFill>
                  <a:latin typeface="DIN Condensed" panose="00000500000000000000" pitchFamily="2" charset="0"/>
                  <a:ea typeface="+mn-ea"/>
                  <a:cs typeface="Calibri" panose="020F0502020204030204" pitchFamily="34" charset="0"/>
                </a:rPr>
                <a:t>INFRASTRUCTURE</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grpSp>
        <p:nvGrpSpPr>
          <p:cNvPr id="64" name="Gruppo 63">
            <a:extLst>
              <a:ext uri="{FF2B5EF4-FFF2-40B4-BE49-F238E27FC236}">
                <a16:creationId xmlns:a16="http://schemas.microsoft.com/office/drawing/2014/main" id="{0DBF77CF-BAFB-4C41-81EE-43F85D4CA984}"/>
              </a:ext>
            </a:extLst>
          </p:cNvPr>
          <p:cNvGrpSpPr/>
          <p:nvPr/>
        </p:nvGrpSpPr>
        <p:grpSpPr>
          <a:xfrm>
            <a:off x="6304410" y="3744926"/>
            <a:ext cx="2524667" cy="2405259"/>
            <a:chOff x="6156965" y="4104220"/>
            <a:chExt cx="2524667" cy="2405259"/>
          </a:xfrm>
        </p:grpSpPr>
        <p:pic>
          <p:nvPicPr>
            <p:cNvPr id="65" name="Immagine 64">
              <a:extLst>
                <a:ext uri="{FF2B5EF4-FFF2-40B4-BE49-F238E27FC236}">
                  <a16:creationId xmlns:a16="http://schemas.microsoft.com/office/drawing/2014/main" id="{95D84661-943D-4903-BF12-68326A96365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0312" t="60272" r="50045" b="1362"/>
            <a:stretch/>
          </p:blipFill>
          <p:spPr>
            <a:xfrm>
              <a:off x="6156965" y="4104220"/>
              <a:ext cx="2524667" cy="2405259"/>
            </a:xfrm>
            <a:prstGeom prst="rect">
              <a:avLst/>
            </a:prstGeom>
          </p:spPr>
        </p:pic>
        <p:sp>
          <p:nvSpPr>
            <p:cNvPr id="66" name="Rettangolo 65">
              <a:extLst>
                <a:ext uri="{FF2B5EF4-FFF2-40B4-BE49-F238E27FC236}">
                  <a16:creationId xmlns:a16="http://schemas.microsoft.com/office/drawing/2014/main" id="{5CD2ABD3-8382-4C74-8FA9-890AF0227B45}"/>
                </a:ext>
              </a:extLst>
            </p:cNvPr>
            <p:cNvSpPr/>
            <p:nvPr/>
          </p:nvSpPr>
          <p:spPr>
            <a:xfrm>
              <a:off x="7282410" y="4791438"/>
              <a:ext cx="1111390"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CasellaDiTesto 66">
              <a:extLst>
                <a:ext uri="{FF2B5EF4-FFF2-40B4-BE49-F238E27FC236}">
                  <a16:creationId xmlns:a16="http://schemas.microsoft.com/office/drawing/2014/main" id="{EB84206E-4181-4BC2-8E0C-65E5E105AF20}"/>
                </a:ext>
              </a:extLst>
            </p:cNvPr>
            <p:cNvSpPr txBox="1"/>
            <p:nvPr/>
          </p:nvSpPr>
          <p:spPr>
            <a:xfrm>
              <a:off x="6706970" y="4873049"/>
              <a:ext cx="1583666" cy="443070"/>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04. BUSINESS</a:t>
              </a:r>
            </a:p>
            <a:p>
              <a:pPr marL="0" marR="0" lvl="0" indent="0" algn="r" defTabSz="914400" rtl="0" eaLnBrk="1" fontAlgn="auto" latinLnBrk="0" hangingPunct="1">
                <a:lnSpc>
                  <a:spcPts val="1600"/>
                </a:lnSpc>
                <a:spcBef>
                  <a:spcPts val="0"/>
                </a:spcBef>
                <a:spcAft>
                  <a:spcPts val="0"/>
                </a:spcAft>
                <a:buClrTx/>
                <a:buSzTx/>
                <a:buFontTx/>
                <a:buNone/>
                <a:tabLst/>
                <a:defRPr/>
              </a:pPr>
              <a:r>
                <a:rPr kumimoji="0" lang="it-IT" b="1" i="0" u="none" strike="noStrike" kern="1200" cap="none" spc="0" normalizeH="0" baseline="0" noProof="0" err="1">
                  <a:ln>
                    <a:noFill/>
                  </a:ln>
                  <a:solidFill>
                    <a:schemeClr val="bg1"/>
                  </a:solidFill>
                  <a:effectLst/>
                  <a:uLnTx/>
                  <a:uFillTx/>
                  <a:latin typeface="DIN Condensed" panose="00000500000000000000" pitchFamily="2" charset="0"/>
                  <a:cs typeface="Calibri" panose="020F0502020204030204" pitchFamily="34" charset="0"/>
                </a:rPr>
                <a:t>PROCESS</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grpSp>
        <p:nvGrpSpPr>
          <p:cNvPr id="68" name="Gruppo 67">
            <a:extLst>
              <a:ext uri="{FF2B5EF4-FFF2-40B4-BE49-F238E27FC236}">
                <a16:creationId xmlns:a16="http://schemas.microsoft.com/office/drawing/2014/main" id="{4B1C836D-0385-4FB4-9468-BBC58004781E}"/>
              </a:ext>
            </a:extLst>
          </p:cNvPr>
          <p:cNvGrpSpPr/>
          <p:nvPr/>
        </p:nvGrpSpPr>
        <p:grpSpPr>
          <a:xfrm>
            <a:off x="5582916" y="1658491"/>
            <a:ext cx="2161969" cy="2954479"/>
            <a:chOff x="5435471" y="2017785"/>
            <a:chExt cx="2161969" cy="2954479"/>
          </a:xfrm>
        </p:grpSpPr>
        <p:pic>
          <p:nvPicPr>
            <p:cNvPr id="69" name="Immagine 68">
              <a:extLst>
                <a:ext uri="{FF2B5EF4-FFF2-40B4-BE49-F238E27FC236}">
                  <a16:creationId xmlns:a16="http://schemas.microsoft.com/office/drawing/2014/main" id="{81B2EA90-72C4-43D4-8BA5-F7A08C892B1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7347" r="66384" b="25987"/>
            <a:stretch/>
          </p:blipFill>
          <p:spPr>
            <a:xfrm>
              <a:off x="5435471" y="2017785"/>
              <a:ext cx="2161969" cy="2954479"/>
            </a:xfrm>
            <a:prstGeom prst="rect">
              <a:avLst/>
            </a:prstGeom>
          </p:spPr>
        </p:pic>
        <p:sp>
          <p:nvSpPr>
            <p:cNvPr id="70" name="Rettangolo 69">
              <a:extLst>
                <a:ext uri="{FF2B5EF4-FFF2-40B4-BE49-F238E27FC236}">
                  <a16:creationId xmlns:a16="http://schemas.microsoft.com/office/drawing/2014/main" id="{9E0535EB-3187-4C9E-AAA7-C9C0F50CDFC8}"/>
                </a:ext>
              </a:extLst>
            </p:cNvPr>
            <p:cNvSpPr/>
            <p:nvPr/>
          </p:nvSpPr>
          <p:spPr>
            <a:xfrm>
              <a:off x="6380594" y="3231478"/>
              <a:ext cx="972476" cy="543270"/>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CasellaDiTesto 70">
              <a:extLst>
                <a:ext uri="{FF2B5EF4-FFF2-40B4-BE49-F238E27FC236}">
                  <a16:creationId xmlns:a16="http://schemas.microsoft.com/office/drawing/2014/main" id="{B9216013-08DA-4001-BEC3-6930CC983BA6}"/>
                </a:ext>
              </a:extLst>
            </p:cNvPr>
            <p:cNvSpPr txBox="1"/>
            <p:nvPr/>
          </p:nvSpPr>
          <p:spPr>
            <a:xfrm>
              <a:off x="6301212" y="3302179"/>
              <a:ext cx="941508" cy="462306"/>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05. DATA </a:t>
              </a:r>
            </a:p>
            <a:p>
              <a:pPr marL="0" marR="0" lvl="0" indent="0" algn="r"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cs typeface="Calibri" panose="020F0502020204030204" pitchFamily="34" charset="0"/>
                </a:rPr>
                <a:t>ANALYTICS</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grpSp>
        <p:nvGrpSpPr>
          <p:cNvPr id="72" name="Gruppo 71">
            <a:extLst>
              <a:ext uri="{FF2B5EF4-FFF2-40B4-BE49-F238E27FC236}">
                <a16:creationId xmlns:a16="http://schemas.microsoft.com/office/drawing/2014/main" id="{F9DDE119-4710-44D4-A86B-AD1D7C957B16}"/>
              </a:ext>
            </a:extLst>
          </p:cNvPr>
          <p:cNvGrpSpPr/>
          <p:nvPr/>
        </p:nvGrpSpPr>
        <p:grpSpPr>
          <a:xfrm>
            <a:off x="8839346" y="87221"/>
            <a:ext cx="2494712" cy="2392189"/>
            <a:chOff x="8691901" y="446515"/>
            <a:chExt cx="2494712" cy="2392189"/>
          </a:xfrm>
        </p:grpSpPr>
        <p:pic>
          <p:nvPicPr>
            <p:cNvPr id="73" name="Immagine 72">
              <a:extLst>
                <a:ext uri="{FF2B5EF4-FFF2-40B4-BE49-F238E27FC236}">
                  <a16:creationId xmlns:a16="http://schemas.microsoft.com/office/drawing/2014/main" id="{FF443E62-C029-4A01-9019-CE5F669C1BB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0357" t="2041" r="10534" b="59864"/>
            <a:stretch/>
          </p:blipFill>
          <p:spPr>
            <a:xfrm>
              <a:off x="8691901" y="446515"/>
              <a:ext cx="2494712" cy="2392189"/>
            </a:xfrm>
            <a:prstGeom prst="rect">
              <a:avLst/>
            </a:prstGeom>
          </p:spPr>
        </p:pic>
        <p:sp>
          <p:nvSpPr>
            <p:cNvPr id="74" name="Rettangolo 73">
              <a:extLst>
                <a:ext uri="{FF2B5EF4-FFF2-40B4-BE49-F238E27FC236}">
                  <a16:creationId xmlns:a16="http://schemas.microsoft.com/office/drawing/2014/main" id="{66C488F4-8A67-4AB6-88D4-A3FED44CE644}"/>
                </a:ext>
              </a:extLst>
            </p:cNvPr>
            <p:cNvSpPr/>
            <p:nvPr/>
          </p:nvSpPr>
          <p:spPr>
            <a:xfrm>
              <a:off x="8954742" y="1540307"/>
              <a:ext cx="1208450" cy="553699"/>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CasellaDiTesto 74">
              <a:extLst>
                <a:ext uri="{FF2B5EF4-FFF2-40B4-BE49-F238E27FC236}">
                  <a16:creationId xmlns:a16="http://schemas.microsoft.com/office/drawing/2014/main" id="{0F672599-B66F-41C2-A0CB-BDAC83F3930B}"/>
                </a:ext>
              </a:extLst>
            </p:cNvPr>
            <p:cNvSpPr txBox="1"/>
            <p:nvPr/>
          </p:nvSpPr>
          <p:spPr>
            <a:xfrm>
              <a:off x="9057905" y="1605181"/>
              <a:ext cx="969563"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01.  DATA</a:t>
              </a:r>
            </a:p>
            <a:p>
              <a:pPr marL="0" marR="0" lvl="0" indent="0"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cs typeface="Calibri" panose="020F0502020204030204" pitchFamily="34" charset="0"/>
                </a:rPr>
                <a:t>COLLECTION</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grpSp>
        <p:nvGrpSpPr>
          <p:cNvPr id="76" name="Gruppo 75">
            <a:extLst>
              <a:ext uri="{FF2B5EF4-FFF2-40B4-BE49-F238E27FC236}">
                <a16:creationId xmlns:a16="http://schemas.microsoft.com/office/drawing/2014/main" id="{3B868219-9491-4204-BFBC-D87326EF1669}"/>
              </a:ext>
            </a:extLst>
          </p:cNvPr>
          <p:cNvGrpSpPr/>
          <p:nvPr/>
        </p:nvGrpSpPr>
        <p:grpSpPr>
          <a:xfrm>
            <a:off x="8806730" y="3713474"/>
            <a:ext cx="2539974" cy="2413397"/>
            <a:chOff x="8659285" y="4072768"/>
            <a:chExt cx="2539974" cy="2413397"/>
          </a:xfrm>
        </p:grpSpPr>
        <p:pic>
          <p:nvPicPr>
            <p:cNvPr id="77" name="Immagine 76">
              <a:extLst>
                <a:ext uri="{FF2B5EF4-FFF2-40B4-BE49-F238E27FC236}">
                  <a16:creationId xmlns:a16="http://schemas.microsoft.com/office/drawing/2014/main" id="{4DBBF62A-C4B7-4BA2-BCBA-E3E858D25B5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49554" t="59320" r="10133" b="1768"/>
            <a:stretch/>
          </p:blipFill>
          <p:spPr>
            <a:xfrm>
              <a:off x="8659285" y="4072768"/>
              <a:ext cx="2539974" cy="2413397"/>
            </a:xfrm>
            <a:prstGeom prst="rect">
              <a:avLst/>
            </a:prstGeom>
          </p:spPr>
        </p:pic>
        <p:sp>
          <p:nvSpPr>
            <p:cNvPr id="78" name="Rettangolo 77">
              <a:extLst>
                <a:ext uri="{FF2B5EF4-FFF2-40B4-BE49-F238E27FC236}">
                  <a16:creationId xmlns:a16="http://schemas.microsoft.com/office/drawing/2014/main" id="{FEBB8CB9-5B9D-46E1-B8AB-6F832E547981}"/>
                </a:ext>
              </a:extLst>
            </p:cNvPr>
            <p:cNvSpPr/>
            <p:nvPr/>
          </p:nvSpPr>
          <p:spPr>
            <a:xfrm>
              <a:off x="8954742" y="4814954"/>
              <a:ext cx="1288349"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CasellaDiTesto 78">
              <a:extLst>
                <a:ext uri="{FF2B5EF4-FFF2-40B4-BE49-F238E27FC236}">
                  <a16:creationId xmlns:a16="http://schemas.microsoft.com/office/drawing/2014/main" id="{8752B3EA-DA5B-49B8-9AF5-3424C449FD78}"/>
                </a:ext>
              </a:extLst>
            </p:cNvPr>
            <p:cNvSpPr txBox="1"/>
            <p:nvPr/>
          </p:nvSpPr>
          <p:spPr>
            <a:xfrm>
              <a:off x="9057906" y="4918166"/>
              <a:ext cx="1105286"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03. SOFTWARE</a:t>
              </a:r>
              <a:br>
                <a:rPr lang="it-IT" b="1">
                  <a:solidFill>
                    <a:schemeClr val="bg1"/>
                  </a:solidFill>
                  <a:latin typeface="DIN Condensed" panose="00000500000000000000" pitchFamily="2" charset="0"/>
                  <a:ea typeface="+mn-ea"/>
                  <a:cs typeface="Calibri" panose="020F0502020204030204" pitchFamily="34" charset="0"/>
                </a:rPr>
              </a:br>
              <a:r>
                <a:rPr lang="it-IT" b="1">
                  <a:solidFill>
                    <a:schemeClr val="bg1"/>
                  </a:solidFill>
                  <a:latin typeface="DIN Condensed" panose="00000500000000000000" pitchFamily="2" charset="0"/>
                  <a:ea typeface="+mn-ea"/>
                  <a:cs typeface="Calibri" panose="020F0502020204030204" pitchFamily="34" charset="0"/>
                </a:rPr>
                <a:t>DEVELOPMENT</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sp>
        <p:nvSpPr>
          <p:cNvPr id="80" name="Shape 2937">
            <a:extLst>
              <a:ext uri="{FF2B5EF4-FFF2-40B4-BE49-F238E27FC236}">
                <a16:creationId xmlns:a16="http://schemas.microsoft.com/office/drawing/2014/main" id="{03EB419F-2C06-4262-9B7D-CA9A03975B9F}"/>
              </a:ext>
            </a:extLst>
          </p:cNvPr>
          <p:cNvSpPr/>
          <p:nvPr/>
        </p:nvSpPr>
        <p:spPr>
          <a:xfrm>
            <a:off x="5693266" y="-14682"/>
            <a:ext cx="6226150" cy="6226150"/>
          </a:xfrm>
          <a:prstGeom prst="ellipse">
            <a:avLst/>
          </a:prstGeom>
          <a:ln w="25400">
            <a:solidFill>
              <a:schemeClr val="bg1">
                <a:lumMod val="60000"/>
                <a:lumOff val="40000"/>
              </a:schemeClr>
            </a:solidFill>
            <a:custDash>
              <a:ds d="200000" sp="200000"/>
            </a:custDash>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Tree>
    <p:extLst>
      <p:ext uri="{BB962C8B-B14F-4D97-AF65-F5344CB8AC3E}">
        <p14:creationId xmlns:p14="http://schemas.microsoft.com/office/powerpoint/2010/main" val="311043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fabbrica, esterni, notte, edificio&#10;&#10;Descrizione generata automaticamente">
            <a:extLst>
              <a:ext uri="{FF2B5EF4-FFF2-40B4-BE49-F238E27FC236}">
                <a16:creationId xmlns:a16="http://schemas.microsoft.com/office/drawing/2014/main" id="{DC6AF630-05EF-4F07-BD74-2463778C0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300" y="684285"/>
            <a:ext cx="7803725" cy="5199231"/>
          </a:xfrm>
          <a:prstGeom prst="ellipse">
            <a:avLst/>
          </a:prstGeom>
          <a:ln>
            <a:noFill/>
          </a:ln>
          <a:effectLst>
            <a:softEdge rad="112500"/>
          </a:effectLst>
        </p:spPr>
      </p:pic>
      <p:grpSp>
        <p:nvGrpSpPr>
          <p:cNvPr id="6" name="Gruppo 5">
            <a:extLst>
              <a:ext uri="{FF2B5EF4-FFF2-40B4-BE49-F238E27FC236}">
                <a16:creationId xmlns:a16="http://schemas.microsoft.com/office/drawing/2014/main" id="{C34A6B2A-0401-4154-9207-D5B419A5622C}"/>
              </a:ext>
            </a:extLst>
          </p:cNvPr>
          <p:cNvGrpSpPr/>
          <p:nvPr/>
        </p:nvGrpSpPr>
        <p:grpSpPr>
          <a:xfrm>
            <a:off x="9178381" y="1149561"/>
            <a:ext cx="1208450" cy="553699"/>
            <a:chOff x="8954742" y="1540307"/>
            <a:chExt cx="1208450" cy="553699"/>
          </a:xfrm>
        </p:grpSpPr>
        <p:sp>
          <p:nvSpPr>
            <p:cNvPr id="8" name="Rettangolo 7">
              <a:extLst>
                <a:ext uri="{FF2B5EF4-FFF2-40B4-BE49-F238E27FC236}">
                  <a16:creationId xmlns:a16="http://schemas.microsoft.com/office/drawing/2014/main" id="{04184B34-585A-4F35-B67C-50090B5D3BC5}"/>
                </a:ext>
              </a:extLst>
            </p:cNvPr>
            <p:cNvSpPr/>
            <p:nvPr/>
          </p:nvSpPr>
          <p:spPr>
            <a:xfrm>
              <a:off x="8954742" y="1540307"/>
              <a:ext cx="1208450" cy="553699"/>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7ABCC793-2989-435B-990D-261BA93C38EF}"/>
                </a:ext>
              </a:extLst>
            </p:cNvPr>
            <p:cNvSpPr txBox="1"/>
            <p:nvPr/>
          </p:nvSpPr>
          <p:spPr>
            <a:xfrm>
              <a:off x="9057905" y="1605181"/>
              <a:ext cx="969563"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01.  DATA</a:t>
              </a:r>
            </a:p>
            <a:p>
              <a:pPr marL="0" marR="0" lvl="0" indent="0"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cs typeface="Calibri" panose="020F0502020204030204" pitchFamily="34" charset="0"/>
                </a:rPr>
                <a:t>COLLECTION</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grpSp>
      <p:sp>
        <p:nvSpPr>
          <p:cNvPr id="16" name="Rettangolo 15">
            <a:extLst>
              <a:ext uri="{FF2B5EF4-FFF2-40B4-BE49-F238E27FC236}">
                <a16:creationId xmlns:a16="http://schemas.microsoft.com/office/drawing/2014/main" id="{43825221-EDF3-4D88-8188-731C138191C3}"/>
              </a:ext>
            </a:extLst>
          </p:cNvPr>
          <p:cNvSpPr/>
          <p:nvPr/>
        </p:nvSpPr>
        <p:spPr>
          <a:xfrm>
            <a:off x="9304511" y="5099127"/>
            <a:ext cx="1288349"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2A5156DA-067E-4A3D-84DB-7176FA57448A}"/>
              </a:ext>
            </a:extLst>
          </p:cNvPr>
          <p:cNvSpPr txBox="1"/>
          <p:nvPr/>
        </p:nvSpPr>
        <p:spPr>
          <a:xfrm>
            <a:off x="9407675" y="5202339"/>
            <a:ext cx="1105286"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03. SOFTWARE</a:t>
            </a:r>
            <a:br>
              <a:rPr lang="it-IT" b="1">
                <a:solidFill>
                  <a:schemeClr val="bg1"/>
                </a:solidFill>
                <a:latin typeface="DIN Condensed" panose="00000500000000000000" pitchFamily="2" charset="0"/>
                <a:ea typeface="+mn-ea"/>
                <a:cs typeface="Calibri" panose="020F0502020204030204" pitchFamily="34" charset="0"/>
              </a:rPr>
            </a:br>
            <a:r>
              <a:rPr lang="it-IT" b="1">
                <a:solidFill>
                  <a:schemeClr val="bg1"/>
                </a:solidFill>
                <a:latin typeface="DIN Condensed" panose="00000500000000000000" pitchFamily="2" charset="0"/>
                <a:ea typeface="+mn-ea"/>
                <a:cs typeface="Calibri" panose="020F0502020204030204" pitchFamily="34" charset="0"/>
              </a:rPr>
              <a:t>DEVELOPMENT</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sp>
        <p:nvSpPr>
          <p:cNvPr id="17" name="Rettangolo 16">
            <a:extLst>
              <a:ext uri="{FF2B5EF4-FFF2-40B4-BE49-F238E27FC236}">
                <a16:creationId xmlns:a16="http://schemas.microsoft.com/office/drawing/2014/main" id="{29ED8B8D-99A7-4F15-9830-DD055FFCF9FA}"/>
              </a:ext>
            </a:extLst>
          </p:cNvPr>
          <p:cNvSpPr/>
          <p:nvPr/>
        </p:nvSpPr>
        <p:spPr>
          <a:xfrm>
            <a:off x="10340622" y="2843237"/>
            <a:ext cx="1579776"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F01B911D-7484-4F42-BD58-222F1F564AD4}"/>
              </a:ext>
            </a:extLst>
          </p:cNvPr>
          <p:cNvSpPr txBox="1"/>
          <p:nvPr/>
        </p:nvSpPr>
        <p:spPr>
          <a:xfrm>
            <a:off x="10410286" y="2924281"/>
            <a:ext cx="1583666" cy="462306"/>
          </a:xfrm>
          <a:prstGeom prst="rect">
            <a:avLst/>
          </a:prstGeom>
          <a:noFill/>
        </p:spPr>
        <p:txBody>
          <a:bodyPr wrap="square" lIns="0" tIns="0" rIns="0" bIns="0" rtlCol="0">
            <a:spAutoFit/>
          </a:bodyPr>
          <a:lstStyle/>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02.</a:t>
            </a:r>
          </a:p>
          <a:p>
            <a:pPr marL="0" marR="0" lvl="0" indent="0"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IT </a:t>
            </a:r>
            <a:r>
              <a:rPr lang="it-IT" b="1" err="1">
                <a:solidFill>
                  <a:schemeClr val="bg1"/>
                </a:solidFill>
                <a:latin typeface="DIN Condensed" panose="00000500000000000000" pitchFamily="2" charset="0"/>
                <a:ea typeface="+mn-ea"/>
                <a:cs typeface="Calibri" panose="020F0502020204030204" pitchFamily="34" charset="0"/>
              </a:rPr>
              <a:t>INFRASTRUCTURE</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sp>
        <p:nvSpPr>
          <p:cNvPr id="21" name="Rettangolo 20">
            <a:extLst>
              <a:ext uri="{FF2B5EF4-FFF2-40B4-BE49-F238E27FC236}">
                <a16:creationId xmlns:a16="http://schemas.microsoft.com/office/drawing/2014/main" id="{2ADA2BDC-1758-43C0-A5B1-E24402FF2A27}"/>
              </a:ext>
            </a:extLst>
          </p:cNvPr>
          <p:cNvSpPr/>
          <p:nvPr/>
        </p:nvSpPr>
        <p:spPr>
          <a:xfrm>
            <a:off x="1712751" y="5202339"/>
            <a:ext cx="1111390" cy="585763"/>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9D1E2E91-307F-4058-B15A-0C6E2A844C26}"/>
              </a:ext>
            </a:extLst>
          </p:cNvPr>
          <p:cNvSpPr txBox="1"/>
          <p:nvPr/>
        </p:nvSpPr>
        <p:spPr>
          <a:xfrm>
            <a:off x="1137311" y="5283950"/>
            <a:ext cx="1583666" cy="443070"/>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04. BUSINESS</a:t>
            </a:r>
          </a:p>
          <a:p>
            <a:pPr marL="0" marR="0" lvl="0" indent="0" algn="r" defTabSz="914400" rtl="0" eaLnBrk="1" fontAlgn="auto" latinLnBrk="0" hangingPunct="1">
              <a:lnSpc>
                <a:spcPts val="1600"/>
              </a:lnSpc>
              <a:spcBef>
                <a:spcPts val="0"/>
              </a:spcBef>
              <a:spcAft>
                <a:spcPts val="0"/>
              </a:spcAft>
              <a:buClrTx/>
              <a:buSzTx/>
              <a:buFontTx/>
              <a:buNone/>
              <a:tabLst/>
              <a:defRPr/>
            </a:pPr>
            <a:r>
              <a:rPr kumimoji="0" lang="it-IT" b="1" i="0" u="none" strike="noStrike" kern="1200" cap="none" spc="0" normalizeH="0" baseline="0" noProof="0" err="1">
                <a:ln>
                  <a:noFill/>
                </a:ln>
                <a:solidFill>
                  <a:schemeClr val="bg1"/>
                </a:solidFill>
                <a:effectLst/>
                <a:uLnTx/>
                <a:uFillTx/>
                <a:latin typeface="DIN Condensed" panose="00000500000000000000" pitchFamily="2" charset="0"/>
                <a:cs typeface="Calibri" panose="020F0502020204030204" pitchFamily="34" charset="0"/>
              </a:rPr>
              <a:t>PROCESS</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sp>
        <p:nvSpPr>
          <p:cNvPr id="23" name="Rettangolo 22">
            <a:extLst>
              <a:ext uri="{FF2B5EF4-FFF2-40B4-BE49-F238E27FC236}">
                <a16:creationId xmlns:a16="http://schemas.microsoft.com/office/drawing/2014/main" id="{62811316-C216-4836-8F12-50439AEAB3A7}"/>
              </a:ext>
            </a:extLst>
          </p:cNvPr>
          <p:cNvSpPr/>
          <p:nvPr/>
        </p:nvSpPr>
        <p:spPr>
          <a:xfrm>
            <a:off x="300559" y="2924281"/>
            <a:ext cx="972476" cy="543270"/>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9F8D04C9-6E12-4BA6-B016-257E904101DB}"/>
              </a:ext>
            </a:extLst>
          </p:cNvPr>
          <p:cNvSpPr txBox="1"/>
          <p:nvPr/>
        </p:nvSpPr>
        <p:spPr>
          <a:xfrm>
            <a:off x="221177" y="2994982"/>
            <a:ext cx="941508" cy="462306"/>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05. DATA </a:t>
            </a:r>
          </a:p>
          <a:p>
            <a:pPr marL="0" marR="0" lvl="0" indent="0" algn="r"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cs typeface="Calibri" panose="020F0502020204030204" pitchFamily="34" charset="0"/>
              </a:rPr>
              <a:t>ANALYTICS</a:t>
            </a:r>
            <a:endPar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endParaRPr>
          </a:p>
        </p:txBody>
      </p:sp>
      <p:sp>
        <p:nvSpPr>
          <p:cNvPr id="25" name="Rettangolo 24">
            <a:extLst>
              <a:ext uri="{FF2B5EF4-FFF2-40B4-BE49-F238E27FC236}">
                <a16:creationId xmlns:a16="http://schemas.microsoft.com/office/drawing/2014/main" id="{6BA4249C-3932-4352-9477-7FEE507E26BE}"/>
              </a:ext>
            </a:extLst>
          </p:cNvPr>
          <p:cNvSpPr/>
          <p:nvPr/>
        </p:nvSpPr>
        <p:spPr>
          <a:xfrm>
            <a:off x="1513335" y="1149561"/>
            <a:ext cx="1216523" cy="553699"/>
          </a:xfrm>
          <a:prstGeom prst="rect">
            <a:avLst/>
          </a:prstGeom>
          <a:solidFill>
            <a:srgbClr val="282727">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3EDF551B-9412-4893-9A83-FA925043F9AF}"/>
              </a:ext>
            </a:extLst>
          </p:cNvPr>
          <p:cNvSpPr txBox="1"/>
          <p:nvPr/>
        </p:nvSpPr>
        <p:spPr>
          <a:xfrm>
            <a:off x="1581703" y="1216909"/>
            <a:ext cx="1058371" cy="462306"/>
          </a:xfrm>
          <a:prstGeom prst="rect">
            <a:avLst/>
          </a:prstGeom>
          <a:noFill/>
        </p:spPr>
        <p:txBody>
          <a:bodyPr wrap="square" lIns="0" tIns="0" rIns="0" bIns="0" rtlCol="0">
            <a:spAutoFit/>
          </a:bodyPr>
          <a:lstStyle/>
          <a:p>
            <a:pPr marL="0" marR="0" lvl="0" indent="0" algn="r" defTabSz="914400" rtl="0" eaLnBrk="1" fontAlgn="auto" latinLnBrk="0" hangingPunct="1">
              <a:lnSpc>
                <a:spcPts val="1800"/>
              </a:lnSpc>
              <a:spcBef>
                <a:spcPts val="0"/>
              </a:spcBef>
              <a:spcAft>
                <a:spcPts val="0"/>
              </a:spcAft>
              <a:buClrTx/>
              <a:buSzTx/>
              <a:buFontTx/>
              <a:buNone/>
              <a:tabLst/>
              <a:defRPr/>
            </a:pPr>
            <a:r>
              <a:rPr lang="it-IT" b="1">
                <a:solidFill>
                  <a:schemeClr val="bg1"/>
                </a:solidFill>
                <a:latin typeface="DIN Condensed" panose="00000500000000000000" pitchFamily="2" charset="0"/>
                <a:ea typeface="+mn-ea"/>
                <a:cs typeface="Calibri" panose="020F0502020204030204" pitchFamily="34" charset="0"/>
              </a:rPr>
              <a:t>06. </a:t>
            </a:r>
            <a:r>
              <a:rPr lang="it-IT" b="1" err="1">
                <a:solidFill>
                  <a:schemeClr val="bg1"/>
                </a:solidFill>
                <a:latin typeface="DIN Condensed" panose="00000500000000000000" pitchFamily="2" charset="0"/>
                <a:ea typeface="+mn-ea"/>
                <a:cs typeface="Calibri" panose="020F0502020204030204" pitchFamily="34" charset="0"/>
              </a:rPr>
              <a:t>ARTIFICIAL</a:t>
            </a:r>
            <a:endParaRPr lang="it-IT" b="1">
              <a:solidFill>
                <a:schemeClr val="bg1"/>
              </a:solidFill>
              <a:latin typeface="DIN Condensed" panose="00000500000000000000" pitchFamily="2" charset="0"/>
              <a:ea typeface="+mn-ea"/>
              <a:cs typeface="Calibri" panose="020F0502020204030204" pitchFamily="34" charset="0"/>
            </a:endParaRPr>
          </a:p>
          <a:p>
            <a:pPr marL="0" marR="0" lvl="0" indent="0" algn="r" defTabSz="914400" rtl="0" eaLnBrk="1" fontAlgn="auto" latinLnBrk="0" hangingPunct="1">
              <a:lnSpc>
                <a:spcPts val="1800"/>
              </a:lnSpc>
              <a:spcBef>
                <a:spcPts val="0"/>
              </a:spcBef>
              <a:spcAft>
                <a:spcPts val="0"/>
              </a:spcAft>
              <a:buClrTx/>
              <a:buSzTx/>
              <a:buFontTx/>
              <a:buNone/>
              <a:tabLst/>
              <a:defRPr/>
            </a:pPr>
            <a:r>
              <a:rPr kumimoji="0" lang="it-IT" b="1" i="0" u="none" strike="noStrike" kern="1200" cap="none" spc="0" normalizeH="0" baseline="0" noProof="0">
                <a:ln>
                  <a:noFill/>
                </a:ln>
                <a:solidFill>
                  <a:schemeClr val="bg1"/>
                </a:solidFill>
                <a:effectLst/>
                <a:uLnTx/>
                <a:uFillTx/>
                <a:latin typeface="DIN Condensed" panose="00000500000000000000" pitchFamily="2" charset="0"/>
                <a:ea typeface="+mn-ea"/>
                <a:cs typeface="Calibri" panose="020F0502020204030204" pitchFamily="34" charset="0"/>
              </a:rPr>
              <a:t>INTELLIGENCE</a:t>
            </a:r>
          </a:p>
        </p:txBody>
      </p:sp>
      <p:sp>
        <p:nvSpPr>
          <p:cNvPr id="27" name="Titolo 26">
            <a:extLst>
              <a:ext uri="{FF2B5EF4-FFF2-40B4-BE49-F238E27FC236}">
                <a16:creationId xmlns:a16="http://schemas.microsoft.com/office/drawing/2014/main" id="{21022853-981D-4556-A7EE-DD999B8C29A9}"/>
              </a:ext>
            </a:extLst>
          </p:cNvPr>
          <p:cNvSpPr>
            <a:spLocks noGrp="1"/>
          </p:cNvSpPr>
          <p:nvPr>
            <p:ph type="title"/>
          </p:nvPr>
        </p:nvSpPr>
        <p:spPr>
          <a:xfrm>
            <a:off x="401546" y="149907"/>
            <a:ext cx="3733800" cy="801999"/>
          </a:xfrm>
        </p:spPr>
        <p:txBody>
          <a:bodyPr/>
          <a:lstStyle/>
          <a:p>
            <a:r>
              <a:rPr lang="it-IT"/>
              <a:t>Lo Scenario</a:t>
            </a:r>
          </a:p>
        </p:txBody>
      </p:sp>
    </p:spTree>
    <p:extLst>
      <p:ext uri="{BB962C8B-B14F-4D97-AF65-F5344CB8AC3E}">
        <p14:creationId xmlns:p14="http://schemas.microsoft.com/office/powerpoint/2010/main" val="36059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P spid="17" grpId="0" animBg="1"/>
      <p:bldP spid="18" grpId="0"/>
      <p:bldP spid="21" grpId="0" animBg="1"/>
      <p:bldP spid="22" grpId="0"/>
      <p:bldP spid="23" grpId="0" animBg="1"/>
      <p:bldP spid="24" grpId="0"/>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FD2D3E-F831-4A41-A561-6239098CA4EA}"/>
              </a:ext>
            </a:extLst>
          </p:cNvPr>
          <p:cNvSpPr>
            <a:spLocks noGrp="1"/>
          </p:cNvSpPr>
          <p:nvPr>
            <p:ph type="title"/>
          </p:nvPr>
        </p:nvSpPr>
        <p:spPr>
          <a:xfrm>
            <a:off x="368287" y="14921"/>
            <a:ext cx="10515600" cy="1325563"/>
          </a:xfrm>
        </p:spPr>
        <p:txBody>
          <a:bodyPr/>
          <a:lstStyle/>
          <a:p>
            <a:r>
              <a:rPr lang="it-IT"/>
              <a:t>Alcuni stakeholder</a:t>
            </a:r>
          </a:p>
        </p:txBody>
      </p:sp>
      <p:pic>
        <p:nvPicPr>
          <p:cNvPr id="4" name="Picture 9">
            <a:extLst>
              <a:ext uri="{FF2B5EF4-FFF2-40B4-BE49-F238E27FC236}">
                <a16:creationId xmlns:a16="http://schemas.microsoft.com/office/drawing/2014/main" id="{F87AACBA-BDEA-41A4-B8C9-91593B8D7B01}"/>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 t="7791" r="832"/>
          <a:stretch/>
        </p:blipFill>
        <p:spPr>
          <a:xfrm>
            <a:off x="-2" y="1180408"/>
            <a:ext cx="12192003" cy="5087227"/>
          </a:xfrm>
          <a:prstGeom prst="rect">
            <a:avLst/>
          </a:prstGeom>
        </p:spPr>
      </p:pic>
      <p:sp>
        <p:nvSpPr>
          <p:cNvPr id="5" name="Rectangle 10">
            <a:extLst>
              <a:ext uri="{FF2B5EF4-FFF2-40B4-BE49-F238E27FC236}">
                <a16:creationId xmlns:a16="http://schemas.microsoft.com/office/drawing/2014/main" id="{108116AA-5AB8-4E79-B86D-9B902AABFB13}"/>
              </a:ext>
            </a:extLst>
          </p:cNvPr>
          <p:cNvSpPr/>
          <p:nvPr/>
        </p:nvSpPr>
        <p:spPr>
          <a:xfrm>
            <a:off x="-16575" y="941576"/>
            <a:ext cx="12204001" cy="5326059"/>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a:p>
        </p:txBody>
      </p:sp>
      <p:sp>
        <p:nvSpPr>
          <p:cNvPr id="6" name="Rounded Rectangle 11">
            <a:extLst>
              <a:ext uri="{FF2B5EF4-FFF2-40B4-BE49-F238E27FC236}">
                <a16:creationId xmlns:a16="http://schemas.microsoft.com/office/drawing/2014/main" id="{A2B19A87-748C-41A3-B5B5-9B14B553CC9D}"/>
              </a:ext>
            </a:extLst>
          </p:cNvPr>
          <p:cNvSpPr/>
          <p:nvPr/>
        </p:nvSpPr>
        <p:spPr bwMode="auto">
          <a:xfrm>
            <a:off x="342092" y="1099769"/>
            <a:ext cx="11616669" cy="5167866"/>
          </a:xfrm>
          <a:prstGeom prst="roundRect">
            <a:avLst/>
          </a:prstGeom>
          <a:solidFill>
            <a:srgbClr val="FFFFFF">
              <a:alpha val="10000"/>
            </a:srgb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36" tIns="45719" rIns="91436" bIns="45719" numCol="1" rtlCol="0" anchor="ctr" anchorCtr="0" compatLnSpc="1">
            <a:prstTxWarp prst="textNoShape">
              <a:avLst/>
            </a:prstTxWarp>
          </a:bodyPr>
          <a:lstStyle/>
          <a:p>
            <a:pPr algn="ctr" defTabSz="457189"/>
            <a:r>
              <a:rPr lang="en-US" sz="2400" b="1"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Ognuno</a:t>
            </a:r>
            <a:endParaRPr lang="en-US" sz="2400" b="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a:p>
            <a:pPr algn="ctr" defTabSz="457189"/>
            <a:r>
              <a:rPr lang="en-US" sz="1867"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Deve</a:t>
            </a:r>
            <a:r>
              <a:rPr lang="en-US" sz="1867">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 </a:t>
            </a:r>
            <a:r>
              <a:rPr lang="en-US" sz="1867"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poter</a:t>
            </a:r>
            <a:r>
              <a:rPr lang="en-US" sz="1867">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 </a:t>
            </a:r>
            <a:r>
              <a:rPr lang="en-US" sz="1867"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accedere</a:t>
            </a:r>
            <a:r>
              <a:rPr lang="en-US" sz="1867">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 alle</a:t>
            </a:r>
          </a:p>
          <a:p>
            <a:pPr algn="ctr" defTabSz="457189"/>
            <a:r>
              <a:rPr lang="en-US" sz="1867"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Informazioni</a:t>
            </a:r>
            <a:r>
              <a:rPr lang="en-US" sz="1867">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 </a:t>
            </a:r>
            <a:r>
              <a:rPr lang="en-US" sz="1867" u="sng"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utili</a:t>
            </a:r>
            <a:endParaRPr lang="en-US" sz="1867" u="sng">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a:p>
            <a:pPr algn="ctr" defTabSz="457189"/>
            <a:r>
              <a:rPr lang="en-US" sz="2400" b="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In </a:t>
            </a:r>
            <a:r>
              <a:rPr lang="en-US" sz="2400" b="1"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ogni</a:t>
            </a:r>
            <a:r>
              <a:rPr lang="en-US" sz="2400" b="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 </a:t>
            </a:r>
            <a:r>
              <a:rPr lang="en-US" sz="2400" b="1" err="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rPr>
              <a:t>momento</a:t>
            </a:r>
            <a:endParaRPr lang="en-US" sz="2400" b="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a:p>
            <a:pPr algn="ctr" defTabSz="457189"/>
            <a:endParaRPr lang="it-IT" sz="1467" b="1">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p:txBody>
      </p:sp>
      <p:sp>
        <p:nvSpPr>
          <p:cNvPr id="7" name="Rounded Rectangle 12">
            <a:extLst>
              <a:ext uri="{FF2B5EF4-FFF2-40B4-BE49-F238E27FC236}">
                <a16:creationId xmlns:a16="http://schemas.microsoft.com/office/drawing/2014/main" id="{6F8A2F74-65F8-42AF-9578-C2B92CDFD277}"/>
              </a:ext>
            </a:extLst>
          </p:cNvPr>
          <p:cNvSpPr/>
          <p:nvPr/>
        </p:nvSpPr>
        <p:spPr bwMode="auto">
          <a:xfrm>
            <a:off x="732322" y="1099769"/>
            <a:ext cx="5202929" cy="1344000"/>
          </a:xfrm>
          <a:prstGeom prst="roundRect">
            <a:avLst/>
          </a:prstGeom>
          <a:solidFill>
            <a:srgbClr val="FFFFFF">
              <a:alpha val="92000"/>
            </a:srgbClr>
          </a:solidFill>
          <a:ln w="9525" cap="flat" cmpd="sng" algn="ctr">
            <a:solidFill>
              <a:srgbClr val="FF4B4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36" tIns="45719" rIns="91436" bIns="45719" numCol="1" rtlCol="0" anchor="ctr" anchorCtr="0" compatLnSpc="1">
            <a:prstTxWarp prst="textNoShape">
              <a:avLst/>
            </a:prstTxWarp>
          </a:bodyPr>
          <a:lstStyle/>
          <a:p>
            <a:pPr algn="ctr" defTabSz="457189"/>
            <a:r>
              <a:rPr lang="en-US" sz="1867">
                <a:solidFill>
                  <a:schemeClr val="tx1">
                    <a:lumMod val="95000"/>
                    <a:lumOff val="5000"/>
                  </a:schemeClr>
                </a:solidFill>
                <a:latin typeface="Trade Gothic LT Com" panose="02000500000000000000" pitchFamily="2" charset="0"/>
                <a:cs typeface="Arial" panose="020B0604020202020204" pitchFamily="34" charset="0"/>
              </a:rPr>
              <a:t>PLANT HQ</a:t>
            </a:r>
          </a:p>
          <a:p>
            <a:pPr algn="ctr" defTabSz="457189"/>
            <a:endParaRPr lang="en-US" sz="1600">
              <a:solidFill>
                <a:srgbClr val="FF4B4E"/>
              </a:solidFill>
              <a:latin typeface="Trade Gothic LT Com" panose="02000500000000000000" pitchFamily="2" charset="0"/>
              <a:cs typeface="Arial" panose="020B0604020202020204" pitchFamily="34" charset="0"/>
            </a:endParaRPr>
          </a:p>
          <a:p>
            <a:pPr algn="ctr" defTabSz="457189">
              <a:buClr>
                <a:srgbClr val="000074"/>
              </a:buClr>
              <a:defRPr/>
            </a:pPr>
            <a:r>
              <a:rPr lang="en-US" sz="1467" err="1">
                <a:solidFill>
                  <a:schemeClr val="bg1">
                    <a:lumMod val="65000"/>
                  </a:schemeClr>
                </a:solidFill>
                <a:latin typeface="Trade Gothic LT Com" panose="02000500000000000000" pitchFamily="2" charset="0"/>
                <a:cs typeface="Arial" panose="020B0604020202020204" pitchFamily="34" charset="0"/>
              </a:rPr>
              <a:t>Necessità</a:t>
            </a:r>
            <a:r>
              <a:rPr lang="en-US" sz="1467">
                <a:solidFill>
                  <a:schemeClr val="bg1">
                    <a:lumMod val="65000"/>
                  </a:schemeClr>
                </a:solidFill>
                <a:latin typeface="Trade Gothic LT Com" panose="02000500000000000000" pitchFamily="2" charset="0"/>
                <a:cs typeface="Arial" panose="020B0604020202020204" pitchFamily="34" charset="0"/>
              </a:rPr>
              <a:t> di </a:t>
            </a:r>
            <a:r>
              <a:rPr lang="en-US" sz="1467" err="1">
                <a:solidFill>
                  <a:schemeClr val="bg1">
                    <a:lumMod val="65000"/>
                  </a:schemeClr>
                </a:solidFill>
                <a:latin typeface="Trade Gothic LT Com" panose="02000500000000000000" pitchFamily="2" charset="0"/>
                <a:cs typeface="Arial" panose="020B0604020202020204" pitchFamily="34" charset="0"/>
              </a:rPr>
              <a:t>monitorare</a:t>
            </a:r>
            <a:r>
              <a:rPr lang="en-US" sz="1467">
                <a:solidFill>
                  <a:schemeClr val="bg1">
                    <a:lumMod val="65000"/>
                  </a:schemeClr>
                </a:solidFill>
                <a:latin typeface="Trade Gothic LT Com" panose="02000500000000000000" pitchFamily="2" charset="0"/>
                <a:cs typeface="Arial" panose="020B0604020202020204" pitchFamily="34" charset="0"/>
              </a:rPr>
              <a:t> le performance </a:t>
            </a:r>
            <a:r>
              <a:rPr lang="en-US" sz="1467" err="1">
                <a:solidFill>
                  <a:schemeClr val="bg1">
                    <a:lumMod val="65000"/>
                  </a:schemeClr>
                </a:solidFill>
                <a:latin typeface="Trade Gothic LT Com" panose="02000500000000000000" pitchFamily="2" charset="0"/>
                <a:cs typeface="Arial" panose="020B0604020202020204" pitchFamily="34" charset="0"/>
              </a:rPr>
              <a:t>dell’impianto</a:t>
            </a:r>
            <a:r>
              <a:rPr lang="en-US" sz="1467">
                <a:solidFill>
                  <a:schemeClr val="bg1">
                    <a:lumMod val="65000"/>
                  </a:schemeClr>
                </a:solidFill>
                <a:latin typeface="Trade Gothic LT Com" panose="02000500000000000000" pitchFamily="2" charset="0"/>
                <a:cs typeface="Arial" panose="020B0604020202020204" pitchFamily="34" charset="0"/>
              </a:rPr>
              <a:t> per </a:t>
            </a:r>
            <a:r>
              <a:rPr lang="en-US" sz="1467" err="1">
                <a:solidFill>
                  <a:schemeClr val="bg1">
                    <a:lumMod val="65000"/>
                  </a:schemeClr>
                </a:solidFill>
                <a:latin typeface="Trade Gothic LT Com" panose="02000500000000000000" pitchFamily="2" charset="0"/>
                <a:cs typeface="Arial" panose="020B0604020202020204" pitchFamily="34" charset="0"/>
              </a:rPr>
              <a:t>migliorare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l’utilizzo</a:t>
            </a:r>
            <a:r>
              <a:rPr lang="en-US" sz="1467">
                <a:solidFill>
                  <a:schemeClr val="bg1">
                    <a:lumMod val="65000"/>
                  </a:schemeClr>
                </a:solidFill>
                <a:latin typeface="Trade Gothic LT Com" panose="02000500000000000000" pitchFamily="2" charset="0"/>
                <a:cs typeface="Arial" panose="020B0604020202020204" pitchFamily="34" charset="0"/>
              </a:rPr>
              <a:t>, la </a:t>
            </a:r>
            <a:r>
              <a:rPr lang="en-US" sz="1467" err="1">
                <a:solidFill>
                  <a:schemeClr val="bg1">
                    <a:lumMod val="65000"/>
                  </a:schemeClr>
                </a:solidFill>
                <a:latin typeface="Trade Gothic LT Com" panose="02000500000000000000" pitchFamily="2" charset="0"/>
                <a:cs typeface="Arial" panose="020B0604020202020204" pitchFamily="34" charset="0"/>
              </a:rPr>
              <a:t>resa</a:t>
            </a:r>
            <a:r>
              <a:rPr lang="en-US" sz="1467">
                <a:solidFill>
                  <a:schemeClr val="bg1">
                    <a:lumMod val="65000"/>
                  </a:schemeClr>
                </a:solidFill>
                <a:latin typeface="Trade Gothic LT Com" panose="02000500000000000000" pitchFamily="2" charset="0"/>
                <a:cs typeface="Arial" panose="020B0604020202020204" pitchFamily="34" charset="0"/>
              </a:rPr>
              <a:t> e la </a:t>
            </a:r>
            <a:r>
              <a:rPr lang="en-US" sz="1467" err="1">
                <a:solidFill>
                  <a:schemeClr val="bg1">
                    <a:lumMod val="65000"/>
                  </a:schemeClr>
                </a:solidFill>
                <a:latin typeface="Trade Gothic LT Com" panose="02000500000000000000" pitchFamily="2" charset="0"/>
                <a:cs typeface="Arial" panose="020B0604020202020204" pitchFamily="34" charset="0"/>
              </a:rPr>
              <a:t>produttività</a:t>
            </a:r>
            <a:r>
              <a:rPr lang="en-US" sz="1467">
                <a:solidFill>
                  <a:schemeClr val="bg1">
                    <a:lumMod val="65000"/>
                  </a:schemeClr>
                </a:solidFill>
                <a:latin typeface="Trade Gothic LT Com" panose="02000500000000000000" pitchFamily="2" charset="0"/>
                <a:cs typeface="Arial" panose="020B0604020202020204" pitchFamily="34" charset="0"/>
              </a:rPr>
              <a:t>.</a:t>
            </a:r>
            <a:endParaRPr lang="it-IT" sz="1467">
              <a:solidFill>
                <a:schemeClr val="bg1">
                  <a:lumMod val="65000"/>
                </a:schemeClr>
              </a:solidFill>
              <a:latin typeface="Trade Gothic LT Com" panose="02000500000000000000" pitchFamily="2" charset="0"/>
              <a:cs typeface="Arial" panose="020B0604020202020204" pitchFamily="34" charset="0"/>
            </a:endParaRPr>
          </a:p>
        </p:txBody>
      </p:sp>
      <p:sp>
        <p:nvSpPr>
          <p:cNvPr id="8" name="Rounded Rectangle 13">
            <a:extLst>
              <a:ext uri="{FF2B5EF4-FFF2-40B4-BE49-F238E27FC236}">
                <a16:creationId xmlns:a16="http://schemas.microsoft.com/office/drawing/2014/main" id="{E92DAE8D-6BD3-4128-A57A-C908B92A0FED}"/>
              </a:ext>
            </a:extLst>
          </p:cNvPr>
          <p:cNvSpPr/>
          <p:nvPr/>
        </p:nvSpPr>
        <p:spPr bwMode="auto">
          <a:xfrm>
            <a:off x="6316602" y="4631916"/>
            <a:ext cx="5202929" cy="1344000"/>
          </a:xfrm>
          <a:prstGeom prst="roundRect">
            <a:avLst/>
          </a:prstGeom>
          <a:solidFill>
            <a:srgbClr val="FFFFFF">
              <a:alpha val="92000"/>
            </a:srgbClr>
          </a:solidFill>
          <a:ln w="9525" cap="flat" cmpd="sng" algn="ctr">
            <a:solidFill>
              <a:srgbClr val="FF4B4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36" tIns="45719" rIns="91436" bIns="45719" numCol="1" rtlCol="0" anchor="ctr" anchorCtr="0" compatLnSpc="1">
            <a:prstTxWarp prst="textNoShape">
              <a:avLst/>
            </a:prstTxWarp>
          </a:bodyPr>
          <a:lstStyle/>
          <a:p>
            <a:pPr algn="ctr" defTabSz="457189"/>
            <a:r>
              <a:rPr lang="en-US" sz="1867">
                <a:solidFill>
                  <a:schemeClr val="tx1"/>
                </a:solidFill>
                <a:latin typeface="Trade Gothic LT Com" panose="02000500000000000000" pitchFamily="2" charset="0"/>
                <a:cs typeface="Arial" panose="020B0604020202020204" pitchFamily="34" charset="0"/>
              </a:rPr>
              <a:t>RESPONSABILE DELLA QUALITÀ</a:t>
            </a:r>
          </a:p>
          <a:p>
            <a:pPr algn="ctr" defTabSz="457189"/>
            <a:endParaRPr lang="en-US" sz="1600">
              <a:solidFill>
                <a:srgbClr val="FF4B4E"/>
              </a:solidFill>
              <a:latin typeface="Trade Gothic LT Com" panose="02000500000000000000" pitchFamily="2" charset="0"/>
              <a:cs typeface="Arial" panose="020B0604020202020204" pitchFamily="34" charset="0"/>
            </a:endParaRPr>
          </a:p>
          <a:p>
            <a:pPr algn="ctr" defTabSz="457189">
              <a:buClr>
                <a:srgbClr val="000074"/>
              </a:buClr>
              <a:defRPr/>
            </a:pPr>
            <a:r>
              <a:rPr lang="en-US" sz="1467">
                <a:solidFill>
                  <a:schemeClr val="bg1">
                    <a:lumMod val="65000"/>
                  </a:schemeClr>
                </a:solidFill>
                <a:latin typeface="Trade Gothic LT Com" panose="02000500000000000000" pitchFamily="2" charset="0"/>
                <a:cs typeface="Arial" panose="020B0604020202020204" pitchFamily="34" charset="0"/>
              </a:rPr>
              <a:t>Deve </a:t>
            </a:r>
            <a:r>
              <a:rPr lang="en-US" sz="1467" err="1">
                <a:solidFill>
                  <a:schemeClr val="bg1">
                    <a:lumMod val="65000"/>
                  </a:schemeClr>
                </a:solidFill>
                <a:latin typeface="Trade Gothic LT Com" panose="02000500000000000000" pitchFamily="2" charset="0"/>
                <a:cs typeface="Arial" panose="020B0604020202020204" pitchFamily="34" charset="0"/>
              </a:rPr>
              <a:t>trovare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gli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eventi</a:t>
            </a:r>
            <a:r>
              <a:rPr lang="en-US" sz="1467">
                <a:solidFill>
                  <a:schemeClr val="bg1">
                    <a:lumMod val="65000"/>
                  </a:schemeClr>
                </a:solidFill>
                <a:latin typeface="Trade Gothic LT Com" panose="02000500000000000000" pitchFamily="2" charset="0"/>
                <a:cs typeface="Arial" panose="020B0604020202020204" pitchFamily="34" charset="0"/>
              </a:rPr>
              <a:t> e le </a:t>
            </a:r>
            <a:r>
              <a:rPr lang="en-US" sz="1467" err="1">
                <a:solidFill>
                  <a:schemeClr val="bg1">
                    <a:lumMod val="65000"/>
                  </a:schemeClr>
                </a:solidFill>
                <a:latin typeface="Trade Gothic LT Com" panose="02000500000000000000" pitchFamily="2" charset="0"/>
                <a:cs typeface="Arial" panose="020B0604020202020204" pitchFamily="34" charset="0"/>
              </a:rPr>
              <a:t>relazioni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che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influenzano</a:t>
            </a:r>
            <a:r>
              <a:rPr lang="en-US" sz="1467">
                <a:solidFill>
                  <a:schemeClr val="bg1">
                    <a:lumMod val="65000"/>
                  </a:schemeClr>
                </a:solidFill>
                <a:latin typeface="Trade Gothic LT Com" panose="02000500000000000000" pitchFamily="2" charset="0"/>
                <a:cs typeface="Arial" panose="020B0604020202020204" pitchFamily="34" charset="0"/>
              </a:rPr>
              <a:t> la </a:t>
            </a:r>
            <a:r>
              <a:rPr lang="en-US" sz="1467" err="1">
                <a:solidFill>
                  <a:schemeClr val="bg1">
                    <a:lumMod val="65000"/>
                  </a:schemeClr>
                </a:solidFill>
                <a:latin typeface="Trade Gothic LT Com" panose="02000500000000000000" pitchFamily="2" charset="0"/>
                <a:cs typeface="Arial" panose="020B0604020202020204" pitchFamily="34" charset="0"/>
              </a:rPr>
              <a:t>qualità</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dei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prodotti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finiti</a:t>
            </a:r>
            <a:r>
              <a:rPr lang="en-US" sz="1467">
                <a:solidFill>
                  <a:schemeClr val="bg1">
                    <a:lumMod val="65000"/>
                  </a:schemeClr>
                </a:solidFill>
                <a:latin typeface="Trade Gothic LT Com" panose="02000500000000000000" pitchFamily="2" charset="0"/>
                <a:cs typeface="Arial" panose="020B0604020202020204" pitchFamily="34" charset="0"/>
              </a:rPr>
              <a:t>.</a:t>
            </a:r>
            <a:endParaRPr lang="it-IT" sz="1467">
              <a:solidFill>
                <a:schemeClr val="bg1">
                  <a:lumMod val="65000"/>
                </a:schemeClr>
              </a:solidFill>
              <a:latin typeface="Trade Gothic LT Com" panose="02000500000000000000" pitchFamily="2" charset="0"/>
              <a:cs typeface="Arial" panose="020B0604020202020204" pitchFamily="34" charset="0"/>
            </a:endParaRPr>
          </a:p>
        </p:txBody>
      </p:sp>
      <p:sp>
        <p:nvSpPr>
          <p:cNvPr id="9" name="Rounded Rectangle 14">
            <a:extLst>
              <a:ext uri="{FF2B5EF4-FFF2-40B4-BE49-F238E27FC236}">
                <a16:creationId xmlns:a16="http://schemas.microsoft.com/office/drawing/2014/main" id="{96E79CCE-80BA-4E73-8370-C9BACD57E956}"/>
              </a:ext>
            </a:extLst>
          </p:cNvPr>
          <p:cNvSpPr/>
          <p:nvPr/>
        </p:nvSpPr>
        <p:spPr bwMode="auto">
          <a:xfrm>
            <a:off x="6316602" y="1099769"/>
            <a:ext cx="5202929" cy="1344000"/>
          </a:xfrm>
          <a:prstGeom prst="roundRect">
            <a:avLst/>
          </a:prstGeom>
          <a:solidFill>
            <a:srgbClr val="FFFFFF">
              <a:alpha val="92000"/>
            </a:srgbClr>
          </a:solidFill>
          <a:ln w="9525" cap="flat" cmpd="sng" algn="ctr">
            <a:solidFill>
              <a:srgbClr val="FF4B4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36" tIns="45719" rIns="91436" bIns="45719" numCol="1" rtlCol="0" anchor="ctr" anchorCtr="0" compatLnSpc="1">
            <a:prstTxWarp prst="textNoShape">
              <a:avLst/>
            </a:prstTxWarp>
          </a:bodyPr>
          <a:lstStyle/>
          <a:p>
            <a:pPr algn="ctr" defTabSz="457189"/>
            <a:r>
              <a:rPr lang="en-US" sz="1867">
                <a:solidFill>
                  <a:schemeClr val="tx1">
                    <a:lumMod val="95000"/>
                    <a:lumOff val="5000"/>
                  </a:schemeClr>
                </a:solidFill>
                <a:latin typeface="Trade Gothic LT Com" panose="02000500000000000000" pitchFamily="2" charset="0"/>
                <a:cs typeface="Arial" panose="020B0604020202020204" pitchFamily="34" charset="0"/>
              </a:rPr>
              <a:t>RESPONSABILE OPERATIONS</a:t>
            </a:r>
          </a:p>
          <a:p>
            <a:pPr algn="ctr" defTabSz="457189"/>
            <a:endParaRPr lang="en-US" sz="1600">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a:p>
            <a:pPr algn="ctr" defTabSz="457189">
              <a:buClr>
                <a:srgbClr val="000074"/>
              </a:buClr>
              <a:defRPr/>
            </a:pPr>
            <a:r>
              <a:rPr lang="en-US" sz="1467" err="1">
                <a:solidFill>
                  <a:schemeClr val="bg1">
                    <a:lumMod val="65000"/>
                  </a:schemeClr>
                </a:solidFill>
                <a:latin typeface="Trade Gothic LT Com" panose="02000500000000000000" pitchFamily="2" charset="0"/>
                <a:cs typeface="Arial" panose="020B0604020202020204" pitchFamily="34" charset="0"/>
              </a:rPr>
              <a:t>Deve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investigare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gli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aspetti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metallurgici</a:t>
            </a:r>
            <a:r>
              <a:rPr lang="en-US" sz="1467">
                <a:solidFill>
                  <a:schemeClr val="bg1">
                    <a:lumMod val="65000"/>
                  </a:schemeClr>
                </a:solidFill>
                <a:latin typeface="Trade Gothic LT Com" panose="02000500000000000000" pitchFamily="2" charset="0"/>
                <a:cs typeface="Arial" panose="020B0604020202020204" pitchFamily="34" charset="0"/>
              </a:rPr>
              <a:t> del </a:t>
            </a:r>
            <a:r>
              <a:rPr lang="en-US" sz="1467" err="1">
                <a:solidFill>
                  <a:schemeClr val="bg1">
                    <a:lumMod val="65000"/>
                  </a:schemeClr>
                </a:solidFill>
                <a:latin typeface="Trade Gothic LT Com" panose="02000500000000000000" pitchFamily="2" charset="0"/>
                <a:cs typeface="Arial" panose="020B0604020202020204" pitchFamily="34" charset="0"/>
              </a:rPr>
              <a:t>processo</a:t>
            </a:r>
            <a:r>
              <a:rPr lang="en-US" sz="1467">
                <a:solidFill>
                  <a:schemeClr val="bg1">
                    <a:lumMod val="65000"/>
                  </a:schemeClr>
                </a:solidFill>
                <a:latin typeface="Trade Gothic LT Com" panose="02000500000000000000" pitchFamily="2" charset="0"/>
                <a:cs typeface="Arial" panose="020B0604020202020204" pitchFamily="34" charset="0"/>
              </a:rPr>
              <a:t>. </a:t>
            </a:r>
          </a:p>
          <a:p>
            <a:pPr algn="ctr" defTabSz="457189">
              <a:buClr>
                <a:srgbClr val="000074"/>
              </a:buClr>
              <a:defRPr/>
            </a:pPr>
            <a:endParaRPr lang="it-IT" sz="1467">
              <a:solidFill>
                <a:schemeClr val="bg1">
                  <a:lumMod val="65000"/>
                </a:schemeClr>
              </a:solidFill>
              <a:latin typeface="Trade Gothic LT Com" panose="02000500000000000000" pitchFamily="2" charset="0"/>
              <a:cs typeface="Arial" panose="020B0604020202020204" pitchFamily="34" charset="0"/>
            </a:endParaRPr>
          </a:p>
        </p:txBody>
      </p:sp>
      <p:pic>
        <p:nvPicPr>
          <p:cNvPr id="10" name="Picture 15">
            <a:extLst>
              <a:ext uri="{FF2B5EF4-FFF2-40B4-BE49-F238E27FC236}">
                <a16:creationId xmlns:a16="http://schemas.microsoft.com/office/drawing/2014/main" id="{EBC8F7ED-CF1D-4DF1-8148-79779091BF63}"/>
              </a:ext>
            </a:extLst>
          </p:cNvPr>
          <p:cNvPicPr>
            <a:picLocks noChangeAspect="1"/>
          </p:cNvPicPr>
          <p:nvPr/>
        </p:nvPicPr>
        <p:blipFill>
          <a:blip r:embed="rId4"/>
          <a:stretch>
            <a:fillRect/>
          </a:stretch>
        </p:blipFill>
        <p:spPr>
          <a:xfrm>
            <a:off x="1494321" y="2653346"/>
            <a:ext cx="2651564" cy="1632000"/>
          </a:xfrm>
          <a:prstGeom prst="roundRect">
            <a:avLst>
              <a:gd name="adj" fmla="val 8594"/>
            </a:avLst>
          </a:prstGeom>
          <a:solidFill>
            <a:srgbClr val="FFFFFF">
              <a:shade val="85000"/>
            </a:srgbClr>
          </a:solidFill>
          <a:ln>
            <a:noFill/>
          </a:ln>
          <a:effectLst/>
        </p:spPr>
      </p:pic>
      <p:pic>
        <p:nvPicPr>
          <p:cNvPr id="11" name="Picture 16">
            <a:extLst>
              <a:ext uri="{FF2B5EF4-FFF2-40B4-BE49-F238E27FC236}">
                <a16:creationId xmlns:a16="http://schemas.microsoft.com/office/drawing/2014/main" id="{C25C0C7F-7110-4E0F-9939-58C0BE18A9D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8246181" y="2653346"/>
            <a:ext cx="2646584" cy="1632000"/>
          </a:xfrm>
          <a:prstGeom prst="roundRect">
            <a:avLst>
              <a:gd name="adj" fmla="val 8594"/>
            </a:avLst>
          </a:prstGeom>
          <a:solidFill>
            <a:srgbClr val="FFFFFF">
              <a:shade val="85000"/>
            </a:srgbClr>
          </a:solidFill>
          <a:ln>
            <a:noFill/>
          </a:ln>
          <a:effectLst/>
        </p:spPr>
      </p:pic>
      <p:sp>
        <p:nvSpPr>
          <p:cNvPr id="12" name="Rounded Rectangle 17">
            <a:extLst>
              <a:ext uri="{FF2B5EF4-FFF2-40B4-BE49-F238E27FC236}">
                <a16:creationId xmlns:a16="http://schemas.microsoft.com/office/drawing/2014/main" id="{CC040DA1-C217-4461-8EE2-44AC1BB82157}"/>
              </a:ext>
            </a:extLst>
          </p:cNvPr>
          <p:cNvSpPr/>
          <p:nvPr/>
        </p:nvSpPr>
        <p:spPr bwMode="auto">
          <a:xfrm>
            <a:off x="732322" y="4631916"/>
            <a:ext cx="5202929" cy="1344000"/>
          </a:xfrm>
          <a:prstGeom prst="roundRect">
            <a:avLst/>
          </a:prstGeom>
          <a:solidFill>
            <a:srgbClr val="FFFFFF">
              <a:alpha val="92000"/>
            </a:srgbClr>
          </a:solidFill>
          <a:ln w="9525" cap="flat" cmpd="sng" algn="ctr">
            <a:solidFill>
              <a:srgbClr val="FF4B4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36" tIns="45719" rIns="91436" bIns="45719" numCol="1" rtlCol="0" anchor="ctr" anchorCtr="0" compatLnSpc="1">
            <a:prstTxWarp prst="textNoShape">
              <a:avLst/>
            </a:prstTxWarp>
          </a:bodyPr>
          <a:lstStyle/>
          <a:p>
            <a:pPr algn="ctr" defTabSz="457189"/>
            <a:r>
              <a:rPr lang="en-US" sz="1867">
                <a:solidFill>
                  <a:schemeClr val="tx1">
                    <a:lumMod val="95000"/>
                    <a:lumOff val="5000"/>
                  </a:schemeClr>
                </a:solidFill>
                <a:latin typeface="Trade Gothic LT Com" panose="02000500000000000000" pitchFamily="2" charset="0"/>
                <a:cs typeface="Arial" panose="020B0604020202020204" pitchFamily="34" charset="0"/>
              </a:rPr>
              <a:t>MAINTENANCE MANAGER</a:t>
            </a:r>
          </a:p>
          <a:p>
            <a:pPr marL="228594" indent="-228594" defTabSz="457189">
              <a:buFont typeface="Arial" panose="020B0604020202020204" pitchFamily="34" charset="0"/>
              <a:buChar char="•"/>
            </a:pPr>
            <a:endParaRPr lang="en-US" sz="1600">
              <a:gradFill>
                <a:gsLst>
                  <a:gs pos="0">
                    <a:srgbClr val="292929"/>
                  </a:gs>
                  <a:gs pos="86000">
                    <a:srgbClr val="292929"/>
                  </a:gs>
                </a:gsLst>
                <a:lin ang="5400000" scaled="0"/>
              </a:gradFill>
              <a:latin typeface="Trade Gothic LT Com" panose="02000500000000000000" pitchFamily="2" charset="0"/>
              <a:cs typeface="Arial" panose="020B0604020202020204" pitchFamily="34" charset="0"/>
            </a:endParaRPr>
          </a:p>
          <a:p>
            <a:pPr algn="ctr" defTabSz="457189">
              <a:buClr>
                <a:srgbClr val="000074"/>
              </a:buClr>
              <a:defRPr/>
            </a:pPr>
            <a:r>
              <a:rPr lang="en-US" sz="1467" err="1">
                <a:solidFill>
                  <a:schemeClr val="bg1">
                    <a:lumMod val="65000"/>
                  </a:schemeClr>
                </a:solidFill>
                <a:latin typeface="Trade Gothic LT Com" panose="02000500000000000000" pitchFamily="2" charset="0"/>
                <a:cs typeface="Arial" panose="020B0604020202020204" pitchFamily="34" charset="0"/>
              </a:rPr>
              <a:t>Deve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massimizzare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l’utilizzo</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dei</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macchineri</a:t>
            </a:r>
            <a:r>
              <a:rPr lang="en-US" sz="1467">
                <a:solidFill>
                  <a:schemeClr val="bg1">
                    <a:lumMod val="65000"/>
                  </a:schemeClr>
                </a:solidFill>
                <a:latin typeface="Trade Gothic LT Com" panose="02000500000000000000" pitchFamily="2" charset="0"/>
                <a:cs typeface="Arial" panose="020B0604020202020204" pitchFamily="34" charset="0"/>
              </a:rPr>
              <a:t> e </a:t>
            </a:r>
            <a:r>
              <a:rPr lang="en-US" sz="1467" err="1">
                <a:solidFill>
                  <a:schemeClr val="bg1">
                    <a:lumMod val="65000"/>
                  </a:schemeClr>
                </a:solidFill>
                <a:latin typeface="Trade Gothic LT Com" panose="02000500000000000000" pitchFamily="2" charset="0"/>
                <a:cs typeface="Arial" panose="020B0604020202020204" pitchFamily="34" charset="0"/>
              </a:rPr>
              <a:t>ridurre</a:t>
            </a:r>
            <a:r>
              <a:rPr lang="en-US" sz="1467">
                <a:solidFill>
                  <a:schemeClr val="bg1">
                    <a:lumMod val="65000"/>
                  </a:schemeClr>
                </a:solidFill>
                <a:latin typeface="Trade Gothic LT Com" panose="02000500000000000000" pitchFamily="2" charset="0"/>
                <a:cs typeface="Arial" panose="020B0604020202020204" pitchFamily="34" charset="0"/>
              </a:rPr>
              <a:t> </a:t>
            </a:r>
            <a:r>
              <a:rPr lang="en-US" sz="1467" err="1">
                <a:solidFill>
                  <a:schemeClr val="bg1">
                    <a:lumMod val="65000"/>
                  </a:schemeClr>
                </a:solidFill>
                <a:latin typeface="Trade Gothic LT Com" panose="02000500000000000000" pitchFamily="2" charset="0"/>
                <a:cs typeface="Arial" panose="020B0604020202020204" pitchFamily="34" charset="0"/>
              </a:rPr>
              <a:t>i</a:t>
            </a:r>
            <a:r>
              <a:rPr lang="en-US" sz="1467">
                <a:solidFill>
                  <a:schemeClr val="bg1">
                    <a:lumMod val="65000"/>
                  </a:schemeClr>
                </a:solidFill>
                <a:latin typeface="Trade Gothic LT Com" panose="02000500000000000000" pitchFamily="2" charset="0"/>
                <a:cs typeface="Arial" panose="020B0604020202020204" pitchFamily="34" charset="0"/>
              </a:rPr>
              <a:t> fermi.</a:t>
            </a:r>
            <a:endParaRPr lang="it-IT" sz="1333">
              <a:solidFill>
                <a:schemeClr val="bg1">
                  <a:lumMod val="65000"/>
                </a:schemeClr>
              </a:solidFill>
              <a:latin typeface="Trade Gothic LT Com" panose="02000500000000000000" pitchFamily="2" charset="0"/>
              <a:cs typeface="Arial" panose="020B0604020202020204" pitchFamily="34" charset="0"/>
            </a:endParaRPr>
          </a:p>
        </p:txBody>
      </p:sp>
    </p:spTree>
    <p:extLst>
      <p:ext uri="{BB962C8B-B14F-4D97-AF65-F5344CB8AC3E}">
        <p14:creationId xmlns:p14="http://schemas.microsoft.com/office/powerpoint/2010/main" val="17648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CA6DC2-89AB-4B4C-A8B9-3C03D47C1405}"/>
              </a:ext>
            </a:extLst>
          </p:cNvPr>
          <p:cNvSpPr>
            <a:spLocks noGrp="1"/>
          </p:cNvSpPr>
          <p:nvPr>
            <p:ph type="title"/>
          </p:nvPr>
        </p:nvSpPr>
        <p:spPr>
          <a:xfrm>
            <a:off x="252077" y="97873"/>
            <a:ext cx="10515600" cy="734643"/>
          </a:xfrm>
        </p:spPr>
        <p:txBody>
          <a:bodyPr/>
          <a:lstStyle/>
          <a:p>
            <a:r>
              <a:rPr lang="it-IT"/>
              <a:t>Alcuni business case</a:t>
            </a:r>
          </a:p>
        </p:txBody>
      </p:sp>
      <p:sp>
        <p:nvSpPr>
          <p:cNvPr id="4" name="Rettangolo 3">
            <a:extLst>
              <a:ext uri="{FF2B5EF4-FFF2-40B4-BE49-F238E27FC236}">
                <a16:creationId xmlns:a16="http://schemas.microsoft.com/office/drawing/2014/main" id="{8FE367B7-8B5F-470F-9FB9-6E9C9BEE9C69}"/>
              </a:ext>
            </a:extLst>
          </p:cNvPr>
          <p:cNvSpPr/>
          <p:nvPr/>
        </p:nvSpPr>
        <p:spPr>
          <a:xfrm>
            <a:off x="4946664" y="4527020"/>
            <a:ext cx="6938136" cy="12033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it-IT" sz="2400">
              <a:solidFill>
                <a:prstClr val="white"/>
              </a:solidFill>
              <a:latin typeface="Calibri"/>
            </a:endParaRPr>
          </a:p>
        </p:txBody>
      </p:sp>
      <p:sp>
        <p:nvSpPr>
          <p:cNvPr id="5" name="Rettangolo 4">
            <a:extLst>
              <a:ext uri="{FF2B5EF4-FFF2-40B4-BE49-F238E27FC236}">
                <a16:creationId xmlns:a16="http://schemas.microsoft.com/office/drawing/2014/main" id="{0AF329D4-1008-4637-B4FE-B7BE676D985C}"/>
              </a:ext>
            </a:extLst>
          </p:cNvPr>
          <p:cNvSpPr/>
          <p:nvPr/>
        </p:nvSpPr>
        <p:spPr>
          <a:xfrm>
            <a:off x="4946664" y="2660936"/>
            <a:ext cx="6938136" cy="12033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it-IT" sz="2400">
              <a:solidFill>
                <a:prstClr val="white"/>
              </a:solidFill>
              <a:latin typeface="Calibri"/>
            </a:endParaRPr>
          </a:p>
        </p:txBody>
      </p:sp>
      <p:sp>
        <p:nvSpPr>
          <p:cNvPr id="6" name="Rettangolo 5">
            <a:extLst>
              <a:ext uri="{FF2B5EF4-FFF2-40B4-BE49-F238E27FC236}">
                <a16:creationId xmlns:a16="http://schemas.microsoft.com/office/drawing/2014/main" id="{EE248E36-5C70-400B-9AE6-9CF98EFA9A15}"/>
              </a:ext>
            </a:extLst>
          </p:cNvPr>
          <p:cNvSpPr/>
          <p:nvPr/>
        </p:nvSpPr>
        <p:spPr>
          <a:xfrm>
            <a:off x="4946664" y="778886"/>
            <a:ext cx="6938135" cy="12033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it-IT" sz="2400">
              <a:solidFill>
                <a:prstClr val="white"/>
              </a:solidFill>
              <a:latin typeface="Calibri"/>
            </a:endParaRPr>
          </a:p>
        </p:txBody>
      </p:sp>
      <p:pic>
        <p:nvPicPr>
          <p:cNvPr id="7" name="Picture 2" descr="Risultati immagini per operator icon">
            <a:extLst>
              <a:ext uri="{FF2B5EF4-FFF2-40B4-BE49-F238E27FC236}">
                <a16:creationId xmlns:a16="http://schemas.microsoft.com/office/drawing/2014/main" id="{F2B4AA54-2783-458A-B153-D7801CA6A9B6}"/>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t="11476" b="10124"/>
          <a:stretch/>
        </p:blipFill>
        <p:spPr bwMode="auto">
          <a:xfrm>
            <a:off x="323816" y="1176979"/>
            <a:ext cx="2746844" cy="2153526"/>
          </a:xfrm>
          <a:prstGeom prst="rect">
            <a:avLst/>
          </a:prstGeom>
          <a:solidFill>
            <a:srgbClr val="FFFFFF"/>
          </a:solidFill>
        </p:spPr>
      </p:pic>
      <p:pic>
        <p:nvPicPr>
          <p:cNvPr id="8" name="Picture 4" descr="Risultati immagini per supervisor icon">
            <a:extLst>
              <a:ext uri="{FF2B5EF4-FFF2-40B4-BE49-F238E27FC236}">
                <a16:creationId xmlns:a16="http://schemas.microsoft.com/office/drawing/2014/main" id="{432B8A89-2451-4A6C-B4EC-45EC1A67227B}"/>
              </a:ext>
            </a:extLst>
          </p:cNvPr>
          <p:cNvPicPr>
            <a:picLocks noChangeAspect="1" noChangeArrowheads="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52886" y="4711900"/>
            <a:ext cx="276653" cy="597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magine correlata">
            <a:extLst>
              <a:ext uri="{FF2B5EF4-FFF2-40B4-BE49-F238E27FC236}">
                <a16:creationId xmlns:a16="http://schemas.microsoft.com/office/drawing/2014/main" id="{EAE60614-6049-4E88-A3C3-9CFE77C937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22524" y="4770059"/>
            <a:ext cx="568400" cy="568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isultati immagini per trash icon">
            <a:extLst>
              <a:ext uri="{FF2B5EF4-FFF2-40B4-BE49-F238E27FC236}">
                <a16:creationId xmlns:a16="http://schemas.microsoft.com/office/drawing/2014/main" id="{77F40482-928B-483F-A677-5A355ABAEEBB}"/>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005174" y="2777292"/>
            <a:ext cx="928129" cy="928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isultati immagini per wire rod icon">
            <a:extLst>
              <a:ext uri="{FF2B5EF4-FFF2-40B4-BE49-F238E27FC236}">
                <a16:creationId xmlns:a16="http://schemas.microsoft.com/office/drawing/2014/main" id="{E759530C-2124-4BBA-8FD9-6483E373620E}"/>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085667" y="991537"/>
            <a:ext cx="739689" cy="7367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isultati immagini per energy icon">
            <a:extLst>
              <a:ext uri="{FF2B5EF4-FFF2-40B4-BE49-F238E27FC236}">
                <a16:creationId xmlns:a16="http://schemas.microsoft.com/office/drawing/2014/main" id="{96EACCCD-0D85-443E-9DA3-9F347B8D14B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51152" y="4426649"/>
            <a:ext cx="1326161" cy="13261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magine correlata">
            <a:extLst>
              <a:ext uri="{FF2B5EF4-FFF2-40B4-BE49-F238E27FC236}">
                <a16:creationId xmlns:a16="http://schemas.microsoft.com/office/drawing/2014/main" id="{554B4CE5-F9E9-4B4D-BA23-341BAE976C3D}"/>
              </a:ext>
            </a:extLst>
          </p:cNvPr>
          <p:cNvPicPr>
            <a:picLocks noChangeAspect="1" noChangeArrowheads="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32622" y="2719024"/>
            <a:ext cx="786399" cy="7863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Immagine correlata">
            <a:extLst>
              <a:ext uri="{FF2B5EF4-FFF2-40B4-BE49-F238E27FC236}">
                <a16:creationId xmlns:a16="http://schemas.microsoft.com/office/drawing/2014/main" id="{58AD542C-2931-4B2E-8656-AC619D2BB44F}"/>
              </a:ext>
            </a:extLst>
          </p:cNvPr>
          <p:cNvPicPr>
            <a:picLocks noChangeAspect="1" noChangeArrowheads="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6504844" y="881011"/>
            <a:ext cx="776359" cy="77635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po 14">
            <a:extLst>
              <a:ext uri="{FF2B5EF4-FFF2-40B4-BE49-F238E27FC236}">
                <a16:creationId xmlns:a16="http://schemas.microsoft.com/office/drawing/2014/main" id="{7850E4C3-359D-40E9-9524-4075538568A6}"/>
              </a:ext>
            </a:extLst>
          </p:cNvPr>
          <p:cNvGrpSpPr/>
          <p:nvPr/>
        </p:nvGrpSpPr>
        <p:grpSpPr>
          <a:xfrm>
            <a:off x="7690099" y="867917"/>
            <a:ext cx="1322171" cy="724319"/>
            <a:chOff x="4958110" y="1233181"/>
            <a:chExt cx="1312231" cy="697746"/>
          </a:xfrm>
        </p:grpSpPr>
        <p:pic>
          <p:nvPicPr>
            <p:cNvPr id="16" name="Picture 20" descr="Immagine correlata">
              <a:extLst>
                <a:ext uri="{FF2B5EF4-FFF2-40B4-BE49-F238E27FC236}">
                  <a16:creationId xmlns:a16="http://schemas.microsoft.com/office/drawing/2014/main" id="{CE43F2F7-66DE-4F5B-A342-1C5173D538F6}"/>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t="54075" b="18491"/>
            <a:stretch/>
          </p:blipFill>
          <p:spPr bwMode="auto">
            <a:xfrm>
              <a:off x="4958110" y="1570927"/>
              <a:ext cx="1312231"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Immagine correlata">
              <a:extLst>
                <a:ext uri="{FF2B5EF4-FFF2-40B4-BE49-F238E27FC236}">
                  <a16:creationId xmlns:a16="http://schemas.microsoft.com/office/drawing/2014/main" id="{98E84C22-00C0-4DB0-87A4-75F87E46BF6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48106" y="1233181"/>
              <a:ext cx="360001" cy="360001"/>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asellaDiTesto 17">
            <a:extLst>
              <a:ext uri="{FF2B5EF4-FFF2-40B4-BE49-F238E27FC236}">
                <a16:creationId xmlns:a16="http://schemas.microsoft.com/office/drawing/2014/main" id="{FE1FD741-09CA-407A-8306-E447DFD32D9B}"/>
              </a:ext>
            </a:extLst>
          </p:cNvPr>
          <p:cNvSpPr txBox="1"/>
          <p:nvPr/>
        </p:nvSpPr>
        <p:spPr>
          <a:xfrm>
            <a:off x="4890048" y="1938286"/>
            <a:ext cx="997389" cy="461665"/>
          </a:xfrm>
          <a:prstGeom prst="rect">
            <a:avLst/>
          </a:prstGeom>
          <a:noFill/>
        </p:spPr>
        <p:txBody>
          <a:bodyPr wrap="none" rtlCol="0">
            <a:spAutoFit/>
          </a:bodyPr>
          <a:lstStyle/>
          <a:p>
            <a:pPr defTabSz="1219170" fontAlgn="base">
              <a:spcBef>
                <a:spcPct val="0"/>
              </a:spcBef>
              <a:spcAft>
                <a:spcPct val="0"/>
              </a:spcAft>
            </a:pPr>
            <a:r>
              <a:rPr lang="it-IT" sz="2400" b="1">
                <a:solidFill>
                  <a:prstClr val="white">
                    <a:lumMod val="75000"/>
                  </a:prstClr>
                </a:solidFill>
                <a:latin typeface="Calibri" pitchFamily="34" charset="0"/>
                <a:cs typeface="Arial" charset="0"/>
              </a:rPr>
              <a:t>SETUP</a:t>
            </a:r>
          </a:p>
        </p:txBody>
      </p:sp>
      <p:sp>
        <p:nvSpPr>
          <p:cNvPr id="19" name="CasellaDiTesto 18">
            <a:extLst>
              <a:ext uri="{FF2B5EF4-FFF2-40B4-BE49-F238E27FC236}">
                <a16:creationId xmlns:a16="http://schemas.microsoft.com/office/drawing/2014/main" id="{D0A61FE3-4E7A-4B06-AC5B-85DB2CFE1208}"/>
              </a:ext>
            </a:extLst>
          </p:cNvPr>
          <p:cNvSpPr txBox="1"/>
          <p:nvPr/>
        </p:nvSpPr>
        <p:spPr>
          <a:xfrm>
            <a:off x="4872242" y="3798281"/>
            <a:ext cx="3249992" cy="461665"/>
          </a:xfrm>
          <a:prstGeom prst="rect">
            <a:avLst/>
          </a:prstGeom>
          <a:noFill/>
        </p:spPr>
        <p:txBody>
          <a:bodyPr wrap="none" rtlCol="0">
            <a:spAutoFit/>
          </a:bodyPr>
          <a:lstStyle/>
          <a:p>
            <a:pPr defTabSz="1219170" fontAlgn="base">
              <a:spcBef>
                <a:spcPct val="0"/>
              </a:spcBef>
              <a:spcAft>
                <a:spcPct val="0"/>
              </a:spcAft>
            </a:pPr>
            <a:r>
              <a:rPr lang="it-IT" sz="2400" b="1">
                <a:solidFill>
                  <a:prstClr val="white">
                    <a:lumMod val="75000"/>
                  </a:prstClr>
                </a:solidFill>
                <a:latin typeface="Calibri" pitchFamily="34" charset="0"/>
                <a:cs typeface="Arial" charset="0"/>
              </a:rPr>
              <a:t>DETECTING ANOMALIES</a:t>
            </a:r>
          </a:p>
        </p:txBody>
      </p:sp>
      <p:sp>
        <p:nvSpPr>
          <p:cNvPr id="20" name="CasellaDiTesto 19">
            <a:extLst>
              <a:ext uri="{FF2B5EF4-FFF2-40B4-BE49-F238E27FC236}">
                <a16:creationId xmlns:a16="http://schemas.microsoft.com/office/drawing/2014/main" id="{EB6E7973-8E43-4444-9078-819E0949C90E}"/>
              </a:ext>
            </a:extLst>
          </p:cNvPr>
          <p:cNvSpPr txBox="1"/>
          <p:nvPr/>
        </p:nvSpPr>
        <p:spPr>
          <a:xfrm>
            <a:off x="4872672" y="5673453"/>
            <a:ext cx="4014048" cy="461665"/>
          </a:xfrm>
          <a:prstGeom prst="rect">
            <a:avLst/>
          </a:prstGeom>
          <a:noFill/>
        </p:spPr>
        <p:txBody>
          <a:bodyPr wrap="none" rtlCol="0">
            <a:spAutoFit/>
          </a:bodyPr>
          <a:lstStyle/>
          <a:p>
            <a:pPr defTabSz="1219170" fontAlgn="base">
              <a:spcBef>
                <a:spcPct val="0"/>
              </a:spcBef>
              <a:spcAft>
                <a:spcPct val="0"/>
              </a:spcAft>
            </a:pPr>
            <a:r>
              <a:rPr lang="it-IT" sz="2400" b="1">
                <a:solidFill>
                  <a:prstClr val="white">
                    <a:lumMod val="75000"/>
                  </a:prstClr>
                </a:solidFill>
                <a:latin typeface="Calibri" pitchFamily="34" charset="0"/>
                <a:cs typeface="Arial" charset="0"/>
              </a:rPr>
              <a:t>CONSUMPTION MONITORING</a:t>
            </a:r>
          </a:p>
        </p:txBody>
      </p:sp>
      <p:grpSp>
        <p:nvGrpSpPr>
          <p:cNvPr id="21" name="Gruppo 20">
            <a:extLst>
              <a:ext uri="{FF2B5EF4-FFF2-40B4-BE49-F238E27FC236}">
                <a16:creationId xmlns:a16="http://schemas.microsoft.com/office/drawing/2014/main" id="{B692233B-9FC1-4C0D-8672-94DB55DE1273}"/>
              </a:ext>
            </a:extLst>
          </p:cNvPr>
          <p:cNvGrpSpPr/>
          <p:nvPr/>
        </p:nvGrpSpPr>
        <p:grpSpPr>
          <a:xfrm>
            <a:off x="9229680" y="4830102"/>
            <a:ext cx="602636" cy="498559"/>
            <a:chOff x="6536606" y="4053308"/>
            <a:chExt cx="697370" cy="530021"/>
          </a:xfrm>
        </p:grpSpPr>
        <p:pic>
          <p:nvPicPr>
            <p:cNvPr id="22" name="Picture 30" descr="Risultati immagini per HEAT ICON">
              <a:extLst>
                <a:ext uri="{FF2B5EF4-FFF2-40B4-BE49-F238E27FC236}">
                  <a16:creationId xmlns:a16="http://schemas.microsoft.com/office/drawing/2014/main" id="{AEC10D39-F260-4038-8902-607649A9E55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09086" y="4124060"/>
              <a:ext cx="226259" cy="2879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descr="Risultati immagini per MONITOR ICON">
              <a:extLst>
                <a:ext uri="{FF2B5EF4-FFF2-40B4-BE49-F238E27FC236}">
                  <a16:creationId xmlns:a16="http://schemas.microsoft.com/office/drawing/2014/main" id="{CC86F57A-54D8-40B7-AAB1-F00485A6F23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36606" y="4053308"/>
              <a:ext cx="697370" cy="530021"/>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34" descr="Risultati immagini per REDUCE ICON">
            <a:extLst>
              <a:ext uri="{FF2B5EF4-FFF2-40B4-BE49-F238E27FC236}">
                <a16:creationId xmlns:a16="http://schemas.microsoft.com/office/drawing/2014/main" id="{B9B53F31-8EB2-41A6-AAAE-529DE410528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86168" y="4779460"/>
            <a:ext cx="568400" cy="568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6" descr="Immagine correlata">
            <a:extLst>
              <a:ext uri="{FF2B5EF4-FFF2-40B4-BE49-F238E27FC236}">
                <a16:creationId xmlns:a16="http://schemas.microsoft.com/office/drawing/2014/main" id="{11F0E9DE-CB54-4855-B1B0-441F932A7C3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517408" y="929858"/>
            <a:ext cx="607836" cy="607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8" descr="Risultati immagini per TIMING ICON">
            <a:extLst>
              <a:ext uri="{FF2B5EF4-FFF2-40B4-BE49-F238E27FC236}">
                <a16:creationId xmlns:a16="http://schemas.microsoft.com/office/drawing/2014/main" id="{93A19C1B-2184-426D-AF2D-97C549A789B8}"/>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069770" y="923651"/>
            <a:ext cx="589747" cy="5897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2" descr="Risultati immagini per THRESHOLD ICON">
            <a:extLst>
              <a:ext uri="{FF2B5EF4-FFF2-40B4-BE49-F238E27FC236}">
                <a16:creationId xmlns:a16="http://schemas.microsoft.com/office/drawing/2014/main" id="{51114808-21F2-4F4B-8651-49E0788D281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824862" y="2725311"/>
            <a:ext cx="589524" cy="5895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4" descr="Risultati immagini per THRESHOLD ICON">
            <a:extLst>
              <a:ext uri="{FF2B5EF4-FFF2-40B4-BE49-F238E27FC236}">
                <a16:creationId xmlns:a16="http://schemas.microsoft.com/office/drawing/2014/main" id="{BC800775-9EDD-4C34-B583-31ACA39D704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240049" y="2740981"/>
            <a:ext cx="589524" cy="5895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6" descr="Risultati immagini per KG ICON">
            <a:extLst>
              <a:ext uri="{FF2B5EF4-FFF2-40B4-BE49-F238E27FC236}">
                <a16:creationId xmlns:a16="http://schemas.microsoft.com/office/drawing/2014/main" id="{76B06478-D584-4E1C-8C30-D05E1B5537AC}"/>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503458" y="2529570"/>
            <a:ext cx="978707" cy="978707"/>
          </a:xfrm>
          <a:prstGeom prst="rect">
            <a:avLst/>
          </a:prstGeom>
          <a:noFill/>
          <a:extLst>
            <a:ext uri="{909E8E84-426E-40DD-AFC4-6F175D3DCCD1}">
              <a14:hiddenFill xmlns:a14="http://schemas.microsoft.com/office/drawing/2010/main">
                <a:solidFill>
                  <a:srgbClr val="FFFFFF"/>
                </a:solidFill>
              </a14:hiddenFill>
            </a:ext>
          </a:extLst>
        </p:spPr>
      </p:pic>
      <p:sp>
        <p:nvSpPr>
          <p:cNvPr id="30" name="CasellaDiTesto 29">
            <a:extLst>
              <a:ext uri="{FF2B5EF4-FFF2-40B4-BE49-F238E27FC236}">
                <a16:creationId xmlns:a16="http://schemas.microsoft.com/office/drawing/2014/main" id="{1A48BD60-793E-4241-B648-B936F727EF17}"/>
              </a:ext>
            </a:extLst>
          </p:cNvPr>
          <p:cNvSpPr txBox="1"/>
          <p:nvPr/>
        </p:nvSpPr>
        <p:spPr>
          <a:xfrm>
            <a:off x="6058738" y="1583752"/>
            <a:ext cx="1630575"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L’OPERATORE MONITORA</a:t>
            </a:r>
          </a:p>
          <a:p>
            <a:pPr algn="ctr" defTabSz="1219170" fontAlgn="base">
              <a:spcBef>
                <a:spcPct val="0"/>
              </a:spcBef>
              <a:spcAft>
                <a:spcPct val="0"/>
              </a:spcAft>
            </a:pPr>
            <a:r>
              <a:rPr lang="it-IT" sz="1067">
                <a:solidFill>
                  <a:prstClr val="black"/>
                </a:solidFill>
                <a:latin typeface="Calibri" pitchFamily="34" charset="0"/>
                <a:cs typeface="Arial" charset="0"/>
              </a:rPr>
              <a:t>IL PRODOTTO</a:t>
            </a:r>
          </a:p>
        </p:txBody>
      </p:sp>
      <p:sp>
        <p:nvSpPr>
          <p:cNvPr id="31" name="CasellaDiTesto 30">
            <a:extLst>
              <a:ext uri="{FF2B5EF4-FFF2-40B4-BE49-F238E27FC236}">
                <a16:creationId xmlns:a16="http://schemas.microsoft.com/office/drawing/2014/main" id="{2A364EE8-0AB5-4805-8C20-80A2AF4EF624}"/>
              </a:ext>
            </a:extLst>
          </p:cNvPr>
          <p:cNvSpPr txBox="1"/>
          <p:nvPr/>
        </p:nvSpPr>
        <p:spPr>
          <a:xfrm>
            <a:off x="7707808" y="1571736"/>
            <a:ext cx="1337226"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VIENE IDENTIFICATO</a:t>
            </a:r>
          </a:p>
          <a:p>
            <a:pPr algn="ctr" defTabSz="1219170" fontAlgn="base">
              <a:spcBef>
                <a:spcPct val="0"/>
              </a:spcBef>
              <a:spcAft>
                <a:spcPct val="0"/>
              </a:spcAft>
            </a:pPr>
            <a:r>
              <a:rPr lang="it-IT" sz="1067">
                <a:solidFill>
                  <a:prstClr val="black"/>
                </a:solidFill>
                <a:latin typeface="Calibri" pitchFamily="34" charset="0"/>
                <a:cs typeface="Arial" charset="0"/>
              </a:rPr>
              <a:t>IL SETUP ATTUALE</a:t>
            </a:r>
          </a:p>
        </p:txBody>
      </p:sp>
      <p:sp>
        <p:nvSpPr>
          <p:cNvPr id="32" name="CasellaDiTesto 31">
            <a:extLst>
              <a:ext uri="{FF2B5EF4-FFF2-40B4-BE49-F238E27FC236}">
                <a16:creationId xmlns:a16="http://schemas.microsoft.com/office/drawing/2014/main" id="{BCA5DA69-8DA5-4BB1-AA5F-A5C568D6F97E}"/>
              </a:ext>
            </a:extLst>
          </p:cNvPr>
          <p:cNvSpPr txBox="1"/>
          <p:nvPr/>
        </p:nvSpPr>
        <p:spPr>
          <a:xfrm>
            <a:off x="8958321" y="1561671"/>
            <a:ext cx="1755610"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PIANIFICAZIONE E</a:t>
            </a:r>
          </a:p>
          <a:p>
            <a:pPr algn="ctr" defTabSz="1219170" fontAlgn="base">
              <a:spcBef>
                <a:spcPct val="0"/>
              </a:spcBef>
              <a:spcAft>
                <a:spcPct val="0"/>
              </a:spcAft>
            </a:pPr>
            <a:r>
              <a:rPr lang="it-IT" sz="1067">
                <a:solidFill>
                  <a:prstClr val="black"/>
                </a:solidFill>
                <a:latin typeface="Calibri" pitchFamily="34" charset="0"/>
                <a:cs typeface="Arial" charset="0"/>
              </a:rPr>
              <a:t>OTTIMIZZAZIONE DEI SETUP</a:t>
            </a:r>
          </a:p>
        </p:txBody>
      </p:sp>
      <p:sp>
        <p:nvSpPr>
          <p:cNvPr id="33" name="CasellaDiTesto 32">
            <a:extLst>
              <a:ext uri="{FF2B5EF4-FFF2-40B4-BE49-F238E27FC236}">
                <a16:creationId xmlns:a16="http://schemas.microsoft.com/office/drawing/2014/main" id="{C95DFBC9-4A3D-4DD9-930C-CFEC7217C65A}"/>
              </a:ext>
            </a:extLst>
          </p:cNvPr>
          <p:cNvSpPr txBox="1"/>
          <p:nvPr/>
        </p:nvSpPr>
        <p:spPr>
          <a:xfrm>
            <a:off x="10757752" y="1575576"/>
            <a:ext cx="1213794"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VARIAZIONE DEI</a:t>
            </a:r>
          </a:p>
          <a:p>
            <a:pPr algn="ctr" defTabSz="1219170" fontAlgn="base">
              <a:spcBef>
                <a:spcPct val="0"/>
              </a:spcBef>
              <a:spcAft>
                <a:spcPct val="0"/>
              </a:spcAft>
            </a:pPr>
            <a:r>
              <a:rPr lang="it-IT" sz="1067">
                <a:solidFill>
                  <a:prstClr val="black"/>
                </a:solidFill>
                <a:latin typeface="Calibri" pitchFamily="34" charset="0"/>
                <a:cs typeface="Arial" charset="0"/>
              </a:rPr>
              <a:t>SETUP PIÙ RAPIDA</a:t>
            </a:r>
          </a:p>
        </p:txBody>
      </p:sp>
      <p:sp>
        <p:nvSpPr>
          <p:cNvPr id="34" name="CasellaDiTesto 33">
            <a:extLst>
              <a:ext uri="{FF2B5EF4-FFF2-40B4-BE49-F238E27FC236}">
                <a16:creationId xmlns:a16="http://schemas.microsoft.com/office/drawing/2014/main" id="{A8F38B5B-C496-456B-AE15-F9DF9E880CCC}"/>
              </a:ext>
            </a:extLst>
          </p:cNvPr>
          <p:cNvSpPr txBox="1"/>
          <p:nvPr/>
        </p:nvSpPr>
        <p:spPr>
          <a:xfrm>
            <a:off x="5842921" y="3369286"/>
            <a:ext cx="1503938"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MONITORAGGIO DELLA</a:t>
            </a:r>
          </a:p>
          <a:p>
            <a:pPr algn="ctr" defTabSz="1219170" fontAlgn="base">
              <a:spcBef>
                <a:spcPct val="0"/>
              </a:spcBef>
              <a:spcAft>
                <a:spcPct val="0"/>
              </a:spcAft>
            </a:pPr>
            <a:r>
              <a:rPr lang="it-IT" sz="1067">
                <a:solidFill>
                  <a:prstClr val="black"/>
                </a:solidFill>
                <a:latin typeface="Calibri" pitchFamily="34" charset="0"/>
                <a:cs typeface="Arial" charset="0"/>
              </a:rPr>
              <a:t>PRODUZIONE</a:t>
            </a:r>
          </a:p>
        </p:txBody>
      </p:sp>
      <p:sp>
        <p:nvSpPr>
          <p:cNvPr id="35" name="CasellaDiTesto 34">
            <a:extLst>
              <a:ext uri="{FF2B5EF4-FFF2-40B4-BE49-F238E27FC236}">
                <a16:creationId xmlns:a16="http://schemas.microsoft.com/office/drawing/2014/main" id="{11E6F6C4-13B2-4445-977E-40773DF54BE6}"/>
              </a:ext>
            </a:extLst>
          </p:cNvPr>
          <p:cNvSpPr txBox="1"/>
          <p:nvPr/>
        </p:nvSpPr>
        <p:spPr>
          <a:xfrm>
            <a:off x="7281203" y="3321990"/>
            <a:ext cx="1431802" cy="584968"/>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VISUALIZZAZIONE</a:t>
            </a:r>
          </a:p>
          <a:p>
            <a:pPr algn="ctr" defTabSz="1219170" fontAlgn="base">
              <a:spcBef>
                <a:spcPct val="0"/>
              </a:spcBef>
              <a:spcAft>
                <a:spcPct val="0"/>
              </a:spcAft>
            </a:pPr>
            <a:r>
              <a:rPr lang="it-IT" sz="1067">
                <a:solidFill>
                  <a:prstClr val="black"/>
                </a:solidFill>
                <a:latin typeface="Calibri" pitchFamily="34" charset="0"/>
                <a:cs typeface="Arial" charset="0"/>
              </a:rPr>
              <a:t>CARATTERISTICHE DEL</a:t>
            </a:r>
          </a:p>
          <a:p>
            <a:pPr algn="ctr" defTabSz="1219170" fontAlgn="base">
              <a:spcBef>
                <a:spcPct val="0"/>
              </a:spcBef>
              <a:spcAft>
                <a:spcPct val="0"/>
              </a:spcAft>
            </a:pPr>
            <a:r>
              <a:rPr lang="it-IT" sz="1067">
                <a:solidFill>
                  <a:prstClr val="black"/>
                </a:solidFill>
                <a:latin typeface="Calibri" pitchFamily="34" charset="0"/>
                <a:cs typeface="Arial" charset="0"/>
              </a:rPr>
              <a:t>PRODOTTO</a:t>
            </a:r>
          </a:p>
        </p:txBody>
      </p:sp>
      <p:sp>
        <p:nvSpPr>
          <p:cNvPr id="36" name="CasellaDiTesto 35">
            <a:extLst>
              <a:ext uri="{FF2B5EF4-FFF2-40B4-BE49-F238E27FC236}">
                <a16:creationId xmlns:a16="http://schemas.microsoft.com/office/drawing/2014/main" id="{F60D6E99-8C37-448C-8E5C-881A3BB6A038}"/>
              </a:ext>
            </a:extLst>
          </p:cNvPr>
          <p:cNvSpPr txBox="1"/>
          <p:nvPr/>
        </p:nvSpPr>
        <p:spPr>
          <a:xfrm>
            <a:off x="8772970" y="3347204"/>
            <a:ext cx="1568058"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VALUTAZIONE SECONDO</a:t>
            </a:r>
          </a:p>
          <a:p>
            <a:pPr algn="ctr" defTabSz="1219170" fontAlgn="base">
              <a:spcBef>
                <a:spcPct val="0"/>
              </a:spcBef>
              <a:spcAft>
                <a:spcPct val="0"/>
              </a:spcAft>
            </a:pPr>
            <a:r>
              <a:rPr lang="it-IT" sz="1067">
                <a:solidFill>
                  <a:prstClr val="black"/>
                </a:solidFill>
                <a:latin typeface="Calibri" pitchFamily="34" charset="0"/>
                <a:cs typeface="Arial" charset="0"/>
              </a:rPr>
              <a:t>SOGLIE PRESTABILITE</a:t>
            </a:r>
          </a:p>
        </p:txBody>
      </p:sp>
      <p:sp>
        <p:nvSpPr>
          <p:cNvPr id="37" name="CasellaDiTesto 36">
            <a:extLst>
              <a:ext uri="{FF2B5EF4-FFF2-40B4-BE49-F238E27FC236}">
                <a16:creationId xmlns:a16="http://schemas.microsoft.com/office/drawing/2014/main" id="{BE0ACD56-F716-414A-846C-E92A1234B133}"/>
              </a:ext>
            </a:extLst>
          </p:cNvPr>
          <p:cNvSpPr txBox="1"/>
          <p:nvPr/>
        </p:nvSpPr>
        <p:spPr>
          <a:xfrm>
            <a:off x="10309947" y="3314835"/>
            <a:ext cx="1619354" cy="584968"/>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PREVENZIONE ANOMALIE</a:t>
            </a:r>
          </a:p>
          <a:p>
            <a:pPr algn="ctr" defTabSz="1219170" fontAlgn="base">
              <a:spcBef>
                <a:spcPct val="0"/>
              </a:spcBef>
              <a:spcAft>
                <a:spcPct val="0"/>
              </a:spcAft>
            </a:pPr>
            <a:r>
              <a:rPr lang="it-IT" sz="1067">
                <a:solidFill>
                  <a:prstClr val="black"/>
                </a:solidFill>
                <a:latin typeface="Calibri" pitchFamily="34" charset="0"/>
                <a:cs typeface="Arial" charset="0"/>
              </a:rPr>
              <a:t>OTTIMIZZANDO IL</a:t>
            </a:r>
          </a:p>
          <a:p>
            <a:pPr algn="ctr" defTabSz="1219170" fontAlgn="base">
              <a:spcBef>
                <a:spcPct val="0"/>
              </a:spcBef>
              <a:spcAft>
                <a:spcPct val="0"/>
              </a:spcAft>
            </a:pPr>
            <a:r>
              <a:rPr lang="it-IT" sz="1067">
                <a:solidFill>
                  <a:prstClr val="black"/>
                </a:solidFill>
                <a:latin typeface="Calibri" pitchFamily="34" charset="0"/>
                <a:cs typeface="Arial" charset="0"/>
              </a:rPr>
              <a:t>PROCESSO</a:t>
            </a:r>
          </a:p>
        </p:txBody>
      </p:sp>
      <p:sp>
        <p:nvSpPr>
          <p:cNvPr id="38" name="CasellaDiTesto 37">
            <a:extLst>
              <a:ext uri="{FF2B5EF4-FFF2-40B4-BE49-F238E27FC236}">
                <a16:creationId xmlns:a16="http://schemas.microsoft.com/office/drawing/2014/main" id="{9551D340-DAAB-4DAF-BE66-E75282E865F0}"/>
              </a:ext>
            </a:extLst>
          </p:cNvPr>
          <p:cNvSpPr txBox="1"/>
          <p:nvPr/>
        </p:nvSpPr>
        <p:spPr>
          <a:xfrm>
            <a:off x="5835952" y="5309460"/>
            <a:ext cx="1314784"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ASSESSMENT DEL </a:t>
            </a:r>
          </a:p>
          <a:p>
            <a:pPr algn="ctr" defTabSz="1219170" fontAlgn="base">
              <a:spcBef>
                <a:spcPct val="0"/>
              </a:spcBef>
              <a:spcAft>
                <a:spcPct val="0"/>
              </a:spcAft>
            </a:pPr>
            <a:r>
              <a:rPr lang="it-IT" sz="1067">
                <a:solidFill>
                  <a:prstClr val="black"/>
                </a:solidFill>
                <a:latin typeface="Calibri" pitchFamily="34" charset="0"/>
                <a:cs typeface="Arial" charset="0"/>
              </a:rPr>
              <a:t>TREND ENERGETICO</a:t>
            </a:r>
          </a:p>
        </p:txBody>
      </p:sp>
      <p:sp>
        <p:nvSpPr>
          <p:cNvPr id="39" name="CasellaDiTesto 38">
            <a:extLst>
              <a:ext uri="{FF2B5EF4-FFF2-40B4-BE49-F238E27FC236}">
                <a16:creationId xmlns:a16="http://schemas.microsoft.com/office/drawing/2014/main" id="{6DE0374C-54E4-4B56-8F51-84F6551B8061}"/>
              </a:ext>
            </a:extLst>
          </p:cNvPr>
          <p:cNvSpPr txBox="1"/>
          <p:nvPr/>
        </p:nvSpPr>
        <p:spPr>
          <a:xfrm>
            <a:off x="6843577" y="5324832"/>
            <a:ext cx="2326295" cy="420756"/>
          </a:xfrm>
          <a:prstGeom prst="rect">
            <a:avLst/>
          </a:prstGeom>
          <a:noFill/>
        </p:spPr>
        <p:txBody>
          <a:bodyPr wrap="squar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CONSUMI LEGATI ALLA</a:t>
            </a:r>
          </a:p>
          <a:p>
            <a:pPr algn="ctr" defTabSz="1219170" fontAlgn="base">
              <a:spcBef>
                <a:spcPct val="0"/>
              </a:spcBef>
              <a:spcAft>
                <a:spcPct val="0"/>
              </a:spcAft>
            </a:pPr>
            <a:r>
              <a:rPr lang="it-IT" sz="1067">
                <a:solidFill>
                  <a:prstClr val="black"/>
                </a:solidFill>
                <a:latin typeface="Calibri" pitchFamily="34" charset="0"/>
                <a:cs typeface="Arial" charset="0"/>
              </a:rPr>
              <a:t>PRODUZIONE</a:t>
            </a:r>
          </a:p>
        </p:txBody>
      </p:sp>
      <p:sp>
        <p:nvSpPr>
          <p:cNvPr id="40" name="CasellaDiTesto 39">
            <a:extLst>
              <a:ext uri="{FF2B5EF4-FFF2-40B4-BE49-F238E27FC236}">
                <a16:creationId xmlns:a16="http://schemas.microsoft.com/office/drawing/2014/main" id="{B4A93648-E7A9-4CD9-A236-ADEA06DD286A}"/>
              </a:ext>
            </a:extLst>
          </p:cNvPr>
          <p:cNvSpPr txBox="1"/>
          <p:nvPr/>
        </p:nvSpPr>
        <p:spPr>
          <a:xfrm>
            <a:off x="8792949" y="5323679"/>
            <a:ext cx="1532792"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IL SISTEMA SUGGERISCE</a:t>
            </a:r>
          </a:p>
          <a:p>
            <a:pPr algn="ctr" defTabSz="1219170" fontAlgn="base">
              <a:spcBef>
                <a:spcPct val="0"/>
              </a:spcBef>
              <a:spcAft>
                <a:spcPct val="0"/>
              </a:spcAft>
            </a:pPr>
            <a:r>
              <a:rPr lang="it-IT" sz="1067">
                <a:solidFill>
                  <a:prstClr val="black"/>
                </a:solidFill>
                <a:latin typeface="Calibri" pitchFamily="34" charset="0"/>
                <a:cs typeface="Arial" charset="0"/>
              </a:rPr>
              <a:t>SETPOINT OTTIMALI</a:t>
            </a:r>
          </a:p>
        </p:txBody>
      </p:sp>
      <p:sp>
        <p:nvSpPr>
          <p:cNvPr id="41" name="CasellaDiTesto 40">
            <a:extLst>
              <a:ext uri="{FF2B5EF4-FFF2-40B4-BE49-F238E27FC236}">
                <a16:creationId xmlns:a16="http://schemas.microsoft.com/office/drawing/2014/main" id="{F2168A7A-F89F-494E-91C3-8D4B0A884161}"/>
              </a:ext>
            </a:extLst>
          </p:cNvPr>
          <p:cNvSpPr txBox="1"/>
          <p:nvPr/>
        </p:nvSpPr>
        <p:spPr>
          <a:xfrm>
            <a:off x="10278893" y="5332125"/>
            <a:ext cx="1516762"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OTTIMIZZAZIONE DELLE</a:t>
            </a:r>
          </a:p>
          <a:p>
            <a:pPr algn="ctr" defTabSz="1219170" fontAlgn="base">
              <a:spcBef>
                <a:spcPct val="0"/>
              </a:spcBef>
              <a:spcAft>
                <a:spcPct val="0"/>
              </a:spcAft>
            </a:pPr>
            <a:r>
              <a:rPr lang="it-IT" sz="1067">
                <a:solidFill>
                  <a:prstClr val="black"/>
                </a:solidFill>
                <a:latin typeface="Calibri" pitchFamily="34" charset="0"/>
                <a:cs typeface="Arial" charset="0"/>
              </a:rPr>
              <a:t>FASI ENERGIVORE</a:t>
            </a:r>
          </a:p>
        </p:txBody>
      </p:sp>
      <p:sp>
        <p:nvSpPr>
          <p:cNvPr id="42" name="CasellaDiTesto 13">
            <a:extLst>
              <a:ext uri="{FF2B5EF4-FFF2-40B4-BE49-F238E27FC236}">
                <a16:creationId xmlns:a16="http://schemas.microsoft.com/office/drawing/2014/main" id="{B1D81A3F-6628-4243-AE14-555C802E24DC}"/>
              </a:ext>
            </a:extLst>
          </p:cNvPr>
          <p:cNvSpPr txBox="1"/>
          <p:nvPr/>
        </p:nvSpPr>
        <p:spPr>
          <a:xfrm>
            <a:off x="403328" y="3790042"/>
            <a:ext cx="2587820" cy="1685077"/>
          </a:xfrm>
          <a:prstGeom prst="rect">
            <a:avLst/>
          </a:prstGeom>
          <a:noFill/>
        </p:spPr>
        <p:txBody>
          <a:bodyPr wrap="square" lIns="91440" tIns="45720" rIns="91440" bIns="45720" rtlCol="0" anchor="t">
            <a:spAutoFit/>
          </a:bodyPr>
          <a:lstStyle/>
          <a:p>
            <a:pPr algn="ctr" defTabSz="1219170" fontAlgn="base">
              <a:spcBef>
                <a:spcPct val="0"/>
              </a:spcBef>
              <a:spcAft>
                <a:spcPts val="800"/>
              </a:spcAft>
              <a:buSzPct val="100000"/>
            </a:pPr>
            <a:r>
              <a:rPr lang="it-IT" sz="2400">
                <a:latin typeface="Calibri"/>
                <a:cs typeface="Calibri"/>
              </a:rPr>
              <a:t>Una</a:t>
            </a:r>
            <a:r>
              <a:rPr lang="it-IT" sz="2400" b="1">
                <a:latin typeface="Calibri"/>
                <a:cs typeface="Calibri"/>
              </a:rPr>
              <a:t> PIATTAFORMA</a:t>
            </a:r>
            <a:br>
              <a:rPr lang="it-IT" sz="1850">
                <a:latin typeface="Calibri" pitchFamily="34" charset="0"/>
                <a:cs typeface="Calibri" panose="020F0502020204030204" pitchFamily="34" charset="0"/>
              </a:rPr>
            </a:br>
            <a:r>
              <a:rPr lang="it-IT" sz="1850">
                <a:latin typeface="Calibri" pitchFamily="34" charset="0"/>
                <a:cs typeface="Calibri" panose="020F0502020204030204" pitchFamily="34" charset="0"/>
              </a:rPr>
              <a:t>come strumento al supporto del </a:t>
            </a:r>
            <a:r>
              <a:rPr lang="it-IT" sz="1850" err="1">
                <a:latin typeface="Calibri" pitchFamily="34" charset="0"/>
                <a:cs typeface="Calibri" panose="020F0502020204030204" pitchFamily="34" charset="0"/>
              </a:rPr>
              <a:t>decision</a:t>
            </a:r>
            <a:r>
              <a:rPr lang="it-IT" sz="1850">
                <a:latin typeface="Calibri" pitchFamily="34" charset="0"/>
                <a:cs typeface="Calibri" panose="020F0502020204030204" pitchFamily="34" charset="0"/>
              </a:rPr>
              <a:t>-making</a:t>
            </a:r>
            <a:endParaRPr lang="it-IT" sz="1850">
              <a:latin typeface="Calibri"/>
              <a:cs typeface="Calibri"/>
            </a:endParaRPr>
          </a:p>
        </p:txBody>
      </p:sp>
      <p:sp>
        <p:nvSpPr>
          <p:cNvPr id="43" name="Rettangolo 20">
            <a:extLst>
              <a:ext uri="{FF2B5EF4-FFF2-40B4-BE49-F238E27FC236}">
                <a16:creationId xmlns:a16="http://schemas.microsoft.com/office/drawing/2014/main" id="{960D01A4-BCC6-47CC-A5B3-757A9EB9E93E}"/>
              </a:ext>
            </a:extLst>
          </p:cNvPr>
          <p:cNvSpPr/>
          <p:nvPr/>
        </p:nvSpPr>
        <p:spPr>
          <a:xfrm rot="5400000">
            <a:off x="1575356" y="2652183"/>
            <a:ext cx="4952701" cy="12033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tabLst>
                <a:tab pos="2865438" algn="l"/>
              </a:tabLst>
            </a:pPr>
            <a:endParaRPr lang="it-IT" sz="2400">
              <a:solidFill>
                <a:prstClr val="white"/>
              </a:solidFill>
              <a:latin typeface="Calibri"/>
            </a:endParaRPr>
          </a:p>
        </p:txBody>
      </p:sp>
      <p:sp>
        <p:nvSpPr>
          <p:cNvPr id="44" name="CasellaDiTesto 43">
            <a:extLst>
              <a:ext uri="{FF2B5EF4-FFF2-40B4-BE49-F238E27FC236}">
                <a16:creationId xmlns:a16="http://schemas.microsoft.com/office/drawing/2014/main" id="{43A790D8-EE06-4475-932D-00E90AAFF73C}"/>
              </a:ext>
            </a:extLst>
          </p:cNvPr>
          <p:cNvSpPr txBox="1"/>
          <p:nvPr/>
        </p:nvSpPr>
        <p:spPr>
          <a:xfrm>
            <a:off x="3371065" y="5673452"/>
            <a:ext cx="847348" cy="461665"/>
          </a:xfrm>
          <a:prstGeom prst="rect">
            <a:avLst/>
          </a:prstGeom>
          <a:noFill/>
        </p:spPr>
        <p:txBody>
          <a:bodyPr wrap="none" rtlCol="0">
            <a:spAutoFit/>
          </a:bodyPr>
          <a:lstStyle/>
          <a:p>
            <a:pPr defTabSz="1219170" fontAlgn="base">
              <a:spcBef>
                <a:spcPct val="0"/>
              </a:spcBef>
              <a:spcAft>
                <a:spcPct val="0"/>
              </a:spcAft>
            </a:pPr>
            <a:r>
              <a:rPr lang="it-IT" sz="2400" b="1">
                <a:solidFill>
                  <a:prstClr val="white">
                    <a:lumMod val="75000"/>
                  </a:prstClr>
                </a:solidFill>
                <a:latin typeface="Calibri" pitchFamily="34" charset="0"/>
                <a:cs typeface="Arial" charset="0"/>
              </a:rPr>
              <a:t>DATA</a:t>
            </a:r>
          </a:p>
        </p:txBody>
      </p:sp>
      <p:pic>
        <p:nvPicPr>
          <p:cNvPr id="45" name="Immagine 44">
            <a:extLst>
              <a:ext uri="{FF2B5EF4-FFF2-40B4-BE49-F238E27FC236}">
                <a16:creationId xmlns:a16="http://schemas.microsoft.com/office/drawing/2014/main" id="{4040D410-8C0A-4521-A686-881880DB832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75798" y="932588"/>
            <a:ext cx="905453" cy="905453"/>
          </a:xfrm>
          <a:prstGeom prst="rect">
            <a:avLst/>
          </a:prstGeom>
        </p:spPr>
      </p:pic>
      <p:pic>
        <p:nvPicPr>
          <p:cNvPr id="46" name="Elemento grafico 45" descr="Database contorno">
            <a:extLst>
              <a:ext uri="{FF2B5EF4-FFF2-40B4-BE49-F238E27FC236}">
                <a16:creationId xmlns:a16="http://schemas.microsoft.com/office/drawing/2014/main" id="{77EBC6DE-483B-4605-B4F3-88B914ECFFC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7798" y="2301233"/>
            <a:ext cx="697815" cy="697815"/>
          </a:xfrm>
          <a:prstGeom prst="rect">
            <a:avLst/>
          </a:prstGeom>
        </p:spPr>
      </p:pic>
      <p:pic>
        <p:nvPicPr>
          <p:cNvPr id="47" name="Elemento grafico 46" descr="Database contorno">
            <a:extLst>
              <a:ext uri="{FF2B5EF4-FFF2-40B4-BE49-F238E27FC236}">
                <a16:creationId xmlns:a16="http://schemas.microsoft.com/office/drawing/2014/main" id="{C22405CF-AC08-4216-A0A2-59E45E992B4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04156" y="2134957"/>
            <a:ext cx="697815" cy="697815"/>
          </a:xfrm>
          <a:prstGeom prst="rect">
            <a:avLst/>
          </a:prstGeom>
        </p:spPr>
      </p:pic>
      <p:pic>
        <p:nvPicPr>
          <p:cNvPr id="48" name="Immagine 47">
            <a:extLst>
              <a:ext uri="{FF2B5EF4-FFF2-40B4-BE49-F238E27FC236}">
                <a16:creationId xmlns:a16="http://schemas.microsoft.com/office/drawing/2014/main" id="{10820B18-1D0A-4649-9E7D-6433A5DFB9F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958327" y="3628520"/>
            <a:ext cx="600682" cy="459345"/>
          </a:xfrm>
          <a:prstGeom prst="rect">
            <a:avLst/>
          </a:prstGeom>
        </p:spPr>
      </p:pic>
      <p:pic>
        <p:nvPicPr>
          <p:cNvPr id="49" name="Immagine 48" descr="Immagine che contiene testo&#10;&#10;Descrizione generata automaticamente">
            <a:extLst>
              <a:ext uri="{FF2B5EF4-FFF2-40B4-BE49-F238E27FC236}">
                <a16:creationId xmlns:a16="http://schemas.microsoft.com/office/drawing/2014/main" id="{53A5DA87-F373-47FE-93E0-08D59A6D4AE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64918" y="3747417"/>
            <a:ext cx="703921" cy="648623"/>
          </a:xfrm>
          <a:prstGeom prst="rect">
            <a:avLst/>
          </a:prstGeom>
        </p:spPr>
      </p:pic>
      <p:sp>
        <p:nvSpPr>
          <p:cNvPr id="50" name="CasellaDiTesto 49">
            <a:extLst>
              <a:ext uri="{FF2B5EF4-FFF2-40B4-BE49-F238E27FC236}">
                <a16:creationId xmlns:a16="http://schemas.microsoft.com/office/drawing/2014/main" id="{AFB58BA7-F840-47F6-AF4C-6B03B52B5BC9}"/>
              </a:ext>
            </a:extLst>
          </p:cNvPr>
          <p:cNvSpPr txBox="1"/>
          <p:nvPr/>
        </p:nvSpPr>
        <p:spPr>
          <a:xfrm>
            <a:off x="3597475" y="4244300"/>
            <a:ext cx="962123" cy="256545"/>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HF &amp; SEGNALI</a:t>
            </a:r>
          </a:p>
        </p:txBody>
      </p:sp>
      <p:sp>
        <p:nvSpPr>
          <p:cNvPr id="51" name="CasellaDiTesto 50">
            <a:extLst>
              <a:ext uri="{FF2B5EF4-FFF2-40B4-BE49-F238E27FC236}">
                <a16:creationId xmlns:a16="http://schemas.microsoft.com/office/drawing/2014/main" id="{7A0DF5CD-5830-44DE-893E-CB1384DB7AF0}"/>
              </a:ext>
            </a:extLst>
          </p:cNvPr>
          <p:cNvSpPr txBox="1"/>
          <p:nvPr/>
        </p:nvSpPr>
        <p:spPr>
          <a:xfrm>
            <a:off x="3422494" y="2942787"/>
            <a:ext cx="1281120" cy="430887"/>
          </a:xfrm>
          <a:prstGeom prst="rect">
            <a:avLst/>
          </a:prstGeom>
          <a:noFill/>
        </p:spPr>
        <p:txBody>
          <a:bodyPr wrap="none" rtlCol="0">
            <a:spAutoFit/>
          </a:bodyPr>
          <a:lstStyle/>
          <a:p>
            <a:pPr algn="ctr"/>
            <a:r>
              <a:rPr lang="fr-FR" sz="1100" b="0" i="0">
                <a:effectLst/>
                <a:latin typeface="Segoe UI" panose="020B0502040204020203" pitchFamily="34" charset="0"/>
              </a:rPr>
              <a:t>PLANT </a:t>
            </a:r>
            <a:r>
              <a:rPr lang="fr-FR" sz="1100" b="0" i="0" err="1">
                <a:effectLst/>
                <a:latin typeface="Segoe UI" panose="020B0502040204020203" pitchFamily="34" charset="0"/>
              </a:rPr>
              <a:t>DBs</a:t>
            </a:r>
            <a:r>
              <a:rPr lang="fr-FR" sz="1100" b="0" i="0">
                <a:effectLst/>
                <a:latin typeface="Segoe UI" panose="020B0502040204020203" pitchFamily="34" charset="0"/>
              </a:rPr>
              <a:t> </a:t>
            </a:r>
          </a:p>
          <a:p>
            <a:pPr algn="ctr"/>
            <a:r>
              <a:rPr lang="fr-FR" sz="1100" b="0" i="0">
                <a:effectLst/>
                <a:latin typeface="Segoe UI" panose="020B0502040204020203" pitchFamily="34" charset="0"/>
              </a:rPr>
              <a:t>(PCS, MES, ERP,...)</a:t>
            </a:r>
          </a:p>
        </p:txBody>
      </p:sp>
      <p:pic>
        <p:nvPicPr>
          <p:cNvPr id="52" name="Immagine 51">
            <a:extLst>
              <a:ext uri="{FF2B5EF4-FFF2-40B4-BE49-F238E27FC236}">
                <a16:creationId xmlns:a16="http://schemas.microsoft.com/office/drawing/2014/main" id="{FB20AC6D-B023-419C-90E7-2D6417B4B90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755254" y="4785912"/>
            <a:ext cx="640678" cy="481712"/>
          </a:xfrm>
          <a:prstGeom prst="rect">
            <a:avLst/>
          </a:prstGeom>
        </p:spPr>
      </p:pic>
      <p:sp>
        <p:nvSpPr>
          <p:cNvPr id="53" name="CasellaDiTesto 52">
            <a:extLst>
              <a:ext uri="{FF2B5EF4-FFF2-40B4-BE49-F238E27FC236}">
                <a16:creationId xmlns:a16="http://schemas.microsoft.com/office/drawing/2014/main" id="{EF62FC67-0714-4D66-B1A6-BDD29197D5BB}"/>
              </a:ext>
            </a:extLst>
          </p:cNvPr>
          <p:cNvSpPr txBox="1"/>
          <p:nvPr/>
        </p:nvSpPr>
        <p:spPr>
          <a:xfrm>
            <a:off x="3408275" y="5288542"/>
            <a:ext cx="1279516" cy="420756"/>
          </a:xfrm>
          <a:prstGeom prst="rect">
            <a:avLst/>
          </a:prstGeom>
          <a:noFill/>
        </p:spPr>
        <p:txBody>
          <a:bodyPr wrap="none" rtlCol="0">
            <a:spAutoFit/>
          </a:bodyPr>
          <a:lstStyle/>
          <a:p>
            <a:pPr algn="ctr" defTabSz="1219170" fontAlgn="base">
              <a:spcBef>
                <a:spcPct val="0"/>
              </a:spcBef>
              <a:spcAft>
                <a:spcPct val="0"/>
              </a:spcAft>
            </a:pPr>
            <a:r>
              <a:rPr lang="it-IT" sz="1067">
                <a:solidFill>
                  <a:prstClr val="black"/>
                </a:solidFill>
                <a:latin typeface="Calibri" pitchFamily="34" charset="0"/>
                <a:cs typeface="Arial" charset="0"/>
              </a:rPr>
              <a:t>FILE MULTIMEDIALI</a:t>
            </a:r>
          </a:p>
          <a:p>
            <a:pPr algn="ctr" defTabSz="1219170" fontAlgn="base">
              <a:spcBef>
                <a:spcPct val="0"/>
              </a:spcBef>
              <a:spcAft>
                <a:spcPct val="0"/>
              </a:spcAft>
            </a:pPr>
            <a:r>
              <a:rPr lang="it-IT" sz="1067">
                <a:solidFill>
                  <a:prstClr val="black"/>
                </a:solidFill>
                <a:latin typeface="Calibri" pitchFamily="34" charset="0"/>
                <a:cs typeface="Arial" charset="0"/>
              </a:rPr>
              <a:t>DI PROCESSO</a:t>
            </a:r>
          </a:p>
        </p:txBody>
      </p:sp>
    </p:spTree>
    <p:extLst>
      <p:ext uri="{BB962C8B-B14F-4D97-AF65-F5344CB8AC3E}">
        <p14:creationId xmlns:p14="http://schemas.microsoft.com/office/powerpoint/2010/main" val="63840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3F7FC1-104C-46AF-9CF4-12E1BF89D960}"/>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kern="1200">
                <a:solidFill>
                  <a:schemeClr val="tx1"/>
                </a:solidFill>
                <a:latin typeface="+mj-lt"/>
                <a:ea typeface="+mj-ea"/>
                <a:cs typeface="+mj-cs"/>
              </a:rPr>
              <a:t>La scomposizione</a:t>
            </a:r>
          </a:p>
        </p:txBody>
      </p:sp>
      <p:sp>
        <p:nvSpPr>
          <p:cNvPr id="115" name="Freeform: Shape 12">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7" name="Ovale 166">
            <a:extLst>
              <a:ext uri="{FF2B5EF4-FFF2-40B4-BE49-F238E27FC236}">
                <a16:creationId xmlns:a16="http://schemas.microsoft.com/office/drawing/2014/main" id="{38FA6950-BAF5-4FF3-92C8-214AAB3D4C7F}"/>
              </a:ext>
            </a:extLst>
          </p:cNvPr>
          <p:cNvSpPr/>
          <p:nvPr/>
        </p:nvSpPr>
        <p:spPr>
          <a:xfrm>
            <a:off x="-966251" y="4407452"/>
            <a:ext cx="3853830" cy="26310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66" name="Ovale 165">
            <a:extLst>
              <a:ext uri="{FF2B5EF4-FFF2-40B4-BE49-F238E27FC236}">
                <a16:creationId xmlns:a16="http://schemas.microsoft.com/office/drawing/2014/main" id="{E8764D5A-C97A-46DB-9C1B-C3D2E7FF82D2}"/>
              </a:ext>
            </a:extLst>
          </p:cNvPr>
          <p:cNvSpPr/>
          <p:nvPr/>
        </p:nvSpPr>
        <p:spPr>
          <a:xfrm>
            <a:off x="-637674" y="2505356"/>
            <a:ext cx="3082302" cy="14020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17" name="Freeform: Shape 1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Shape 1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Freeform: Shape 18">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20">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Oval 2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Shape 24">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Shape 26">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Elemento grafico 3" descr="Database contorno">
            <a:extLst>
              <a:ext uri="{FF2B5EF4-FFF2-40B4-BE49-F238E27FC236}">
                <a16:creationId xmlns:a16="http://schemas.microsoft.com/office/drawing/2014/main" id="{825A0321-F6CE-4B86-9AE0-83084B288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7155" y="292102"/>
            <a:ext cx="951040" cy="951040"/>
          </a:xfrm>
          <a:prstGeom prst="rect">
            <a:avLst/>
          </a:prstGeom>
        </p:spPr>
      </p:pic>
      <p:sp>
        <p:nvSpPr>
          <p:cNvPr id="134" name="Freeform: Shape 28">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Freeform: Shape 3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612E7CD6-0813-4AEA-BE4A-DC7CDD15B4C0}"/>
              </a:ext>
            </a:extLst>
          </p:cNvPr>
          <p:cNvPicPr>
            <a:picLocks noChangeAspect="1"/>
          </p:cNvPicPr>
          <p:nvPr/>
        </p:nvPicPr>
        <p:blipFill rotWithShape="1">
          <a:blip r:embed="rId5">
            <a:extLst>
              <a:ext uri="{28A0092B-C50C-407E-A947-70E740481C1C}">
                <a14:useLocalDpi xmlns:a14="http://schemas.microsoft.com/office/drawing/2010/main" val="0"/>
              </a:ext>
            </a:extLst>
          </a:blip>
          <a:srcRect t="20525"/>
          <a:stretch/>
        </p:blipFill>
        <p:spPr>
          <a:xfrm>
            <a:off x="135138" y="4670085"/>
            <a:ext cx="2454158" cy="1950439"/>
          </a:xfrm>
          <a:prstGeom prst="rect">
            <a:avLst/>
          </a:prstGeom>
        </p:spPr>
      </p:pic>
      <p:pic>
        <p:nvPicPr>
          <p:cNvPr id="137" name="Immagine 136">
            <a:extLst>
              <a:ext uri="{FF2B5EF4-FFF2-40B4-BE49-F238E27FC236}">
                <a16:creationId xmlns:a16="http://schemas.microsoft.com/office/drawing/2014/main" id="{55905D20-3C2C-4F00-B6F2-B93FE8EB9D92}"/>
              </a:ext>
            </a:extLst>
          </p:cNvPr>
          <p:cNvPicPr>
            <a:picLocks noChangeAspect="1"/>
          </p:cNvPicPr>
          <p:nvPr/>
        </p:nvPicPr>
        <p:blipFill>
          <a:blip r:embed="rId6"/>
          <a:stretch>
            <a:fillRect/>
          </a:stretch>
        </p:blipFill>
        <p:spPr>
          <a:xfrm>
            <a:off x="5850723" y="6292186"/>
            <a:ext cx="1124107" cy="457264"/>
          </a:xfrm>
          <a:prstGeom prst="rect">
            <a:avLst/>
          </a:prstGeom>
        </p:spPr>
      </p:pic>
      <p:pic>
        <p:nvPicPr>
          <p:cNvPr id="7" name="Immagine 6">
            <a:extLst>
              <a:ext uri="{FF2B5EF4-FFF2-40B4-BE49-F238E27FC236}">
                <a16:creationId xmlns:a16="http://schemas.microsoft.com/office/drawing/2014/main" id="{E4B695E1-001F-4011-A4BC-B26CFD98D37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0382344" y="4441012"/>
            <a:ext cx="1409888" cy="1545030"/>
          </a:xfrm>
          <a:prstGeom prst="rect">
            <a:avLst/>
          </a:prstGeom>
        </p:spPr>
      </p:pic>
      <p:pic>
        <p:nvPicPr>
          <p:cNvPr id="6" name="Immagine 5" descr="Immagine che contiene luce&#10;&#10;Descrizione generata automaticamente">
            <a:extLst>
              <a:ext uri="{FF2B5EF4-FFF2-40B4-BE49-F238E27FC236}">
                <a16:creationId xmlns:a16="http://schemas.microsoft.com/office/drawing/2014/main" id="{A7DAC4E5-50C5-4557-9D84-90E87A9DE8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5883" y="1062073"/>
            <a:ext cx="1933789" cy="1090442"/>
          </a:xfrm>
          <a:prstGeom prst="rect">
            <a:avLst/>
          </a:prstGeom>
        </p:spPr>
      </p:pic>
      <p:pic>
        <p:nvPicPr>
          <p:cNvPr id="139" name="Immagine 138">
            <a:extLst>
              <a:ext uri="{FF2B5EF4-FFF2-40B4-BE49-F238E27FC236}">
                <a16:creationId xmlns:a16="http://schemas.microsoft.com/office/drawing/2014/main" id="{AFED2833-AA9C-4D8B-B6AF-DF7D1B29CA21}"/>
              </a:ext>
            </a:extLst>
          </p:cNvPr>
          <p:cNvPicPr>
            <a:picLocks noChangeAspect="1"/>
          </p:cNvPicPr>
          <p:nvPr/>
        </p:nvPicPr>
        <p:blipFill rotWithShape="1">
          <a:blip r:embed="rId5">
            <a:extLst>
              <a:ext uri="{28A0092B-C50C-407E-A947-70E740481C1C}">
                <a14:useLocalDpi xmlns:a14="http://schemas.microsoft.com/office/drawing/2010/main" val="0"/>
              </a:ext>
            </a:extLst>
          </a:blip>
          <a:srcRect b="76530"/>
          <a:stretch/>
        </p:blipFill>
        <p:spPr>
          <a:xfrm>
            <a:off x="135138" y="2923761"/>
            <a:ext cx="2309490" cy="542032"/>
          </a:xfrm>
          <a:prstGeom prst="rect">
            <a:avLst/>
          </a:prstGeom>
        </p:spPr>
      </p:pic>
      <p:sp>
        <p:nvSpPr>
          <p:cNvPr id="140" name="CasellaDiTesto 139">
            <a:extLst>
              <a:ext uri="{FF2B5EF4-FFF2-40B4-BE49-F238E27FC236}">
                <a16:creationId xmlns:a16="http://schemas.microsoft.com/office/drawing/2014/main" id="{248A57F8-25DE-4159-8C27-F87B26AEF186}"/>
              </a:ext>
            </a:extLst>
          </p:cNvPr>
          <p:cNvSpPr txBox="1"/>
          <p:nvPr/>
        </p:nvSpPr>
        <p:spPr>
          <a:xfrm>
            <a:off x="428405" y="3429000"/>
            <a:ext cx="1867623" cy="1384995"/>
          </a:xfrm>
          <a:prstGeom prst="rect">
            <a:avLst/>
          </a:prstGeom>
          <a:noFill/>
        </p:spPr>
        <p:txBody>
          <a:bodyPr wrap="square" rtlCol="0">
            <a:spAutoFit/>
          </a:bodyPr>
          <a:lstStyle/>
          <a:p>
            <a:pPr algn="ctr"/>
            <a:r>
              <a:rPr lang="it-IT" sz="1400">
                <a:solidFill>
                  <a:schemeClr val="bg1">
                    <a:lumMod val="65000"/>
                    <a:lumOff val="35000"/>
                  </a:schemeClr>
                </a:solidFill>
              </a:rPr>
              <a:t>Stream</a:t>
            </a:r>
          </a:p>
          <a:p>
            <a:pPr algn="ctr"/>
            <a:endParaRPr lang="it-IT">
              <a:solidFill>
                <a:schemeClr val="bg1"/>
              </a:solidFill>
            </a:endParaRPr>
          </a:p>
          <a:p>
            <a:pPr algn="ctr"/>
            <a:r>
              <a:rPr lang="it-IT" sz="2000" b="1">
                <a:solidFill>
                  <a:schemeClr val="bg1"/>
                </a:solidFill>
              </a:rPr>
              <a:t>INGESTION</a:t>
            </a:r>
            <a:endParaRPr lang="it-IT" b="1">
              <a:solidFill>
                <a:schemeClr val="bg1"/>
              </a:solidFill>
            </a:endParaRPr>
          </a:p>
          <a:p>
            <a:pPr algn="ctr"/>
            <a:endParaRPr lang="it-IT">
              <a:solidFill>
                <a:schemeClr val="bg1"/>
              </a:solidFill>
            </a:endParaRPr>
          </a:p>
          <a:p>
            <a:pPr algn="ctr"/>
            <a:r>
              <a:rPr lang="it-IT" sz="1400">
                <a:solidFill>
                  <a:schemeClr val="bg1">
                    <a:lumMod val="65000"/>
                    <a:lumOff val="35000"/>
                  </a:schemeClr>
                </a:solidFill>
              </a:rPr>
              <a:t>Batch</a:t>
            </a:r>
            <a:endParaRPr lang="it-IT">
              <a:solidFill>
                <a:schemeClr val="bg1">
                  <a:lumMod val="65000"/>
                  <a:lumOff val="35000"/>
                </a:schemeClr>
              </a:solidFill>
            </a:endParaRPr>
          </a:p>
        </p:txBody>
      </p:sp>
      <p:pic>
        <p:nvPicPr>
          <p:cNvPr id="142" name="Immagine 141">
            <a:extLst>
              <a:ext uri="{FF2B5EF4-FFF2-40B4-BE49-F238E27FC236}">
                <a16:creationId xmlns:a16="http://schemas.microsoft.com/office/drawing/2014/main" id="{C7C4DB5E-00C9-49F7-9E83-2579536178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1045" y="684368"/>
            <a:ext cx="657836" cy="657836"/>
          </a:xfrm>
          <a:prstGeom prst="rect">
            <a:avLst/>
          </a:prstGeom>
        </p:spPr>
      </p:pic>
      <p:pic>
        <p:nvPicPr>
          <p:cNvPr id="144" name="Immagine 143">
            <a:extLst>
              <a:ext uri="{FF2B5EF4-FFF2-40B4-BE49-F238E27FC236}">
                <a16:creationId xmlns:a16="http://schemas.microsoft.com/office/drawing/2014/main" id="{20D8B8F2-43B9-43A7-B339-3BDFBDCE90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8040" y="117459"/>
            <a:ext cx="449492" cy="418027"/>
          </a:xfrm>
          <a:prstGeom prst="rect">
            <a:avLst/>
          </a:prstGeom>
        </p:spPr>
      </p:pic>
      <p:pic>
        <p:nvPicPr>
          <p:cNvPr id="146" name="Immagine 145" descr="Immagine che contiene testo&#10;&#10;Descrizione generata automaticamente">
            <a:extLst>
              <a:ext uri="{FF2B5EF4-FFF2-40B4-BE49-F238E27FC236}">
                <a16:creationId xmlns:a16="http://schemas.microsoft.com/office/drawing/2014/main" id="{29908296-B05D-47C1-86D9-10EF735541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3476" y="-65740"/>
            <a:ext cx="968617" cy="892525"/>
          </a:xfrm>
          <a:prstGeom prst="rect">
            <a:avLst/>
          </a:prstGeom>
        </p:spPr>
      </p:pic>
      <p:sp>
        <p:nvSpPr>
          <p:cNvPr id="147" name="CasellaDiTesto 146">
            <a:extLst>
              <a:ext uri="{FF2B5EF4-FFF2-40B4-BE49-F238E27FC236}">
                <a16:creationId xmlns:a16="http://schemas.microsoft.com/office/drawing/2014/main" id="{DCE8842B-4183-4EE6-877E-0AAD327F3FAB}"/>
              </a:ext>
            </a:extLst>
          </p:cNvPr>
          <p:cNvSpPr txBox="1"/>
          <p:nvPr/>
        </p:nvSpPr>
        <p:spPr>
          <a:xfrm>
            <a:off x="2225853" y="1643360"/>
            <a:ext cx="1867623" cy="400110"/>
          </a:xfrm>
          <a:prstGeom prst="rect">
            <a:avLst/>
          </a:prstGeom>
          <a:noFill/>
        </p:spPr>
        <p:txBody>
          <a:bodyPr wrap="square" rtlCol="0">
            <a:spAutoFit/>
          </a:bodyPr>
          <a:lstStyle/>
          <a:p>
            <a:pPr algn="ctr"/>
            <a:r>
              <a:rPr lang="it-IT" sz="2000" b="1">
                <a:solidFill>
                  <a:schemeClr val="bg1"/>
                </a:solidFill>
              </a:rPr>
              <a:t>SOURCE DATA</a:t>
            </a:r>
            <a:endParaRPr lang="it-IT" b="1">
              <a:solidFill>
                <a:schemeClr val="bg1"/>
              </a:solidFill>
            </a:endParaRPr>
          </a:p>
        </p:txBody>
      </p:sp>
      <p:sp>
        <p:nvSpPr>
          <p:cNvPr id="148" name="CasellaDiTesto 147">
            <a:extLst>
              <a:ext uri="{FF2B5EF4-FFF2-40B4-BE49-F238E27FC236}">
                <a16:creationId xmlns:a16="http://schemas.microsoft.com/office/drawing/2014/main" id="{19697066-435F-4175-9BB6-4A3FFAF09F6C}"/>
              </a:ext>
            </a:extLst>
          </p:cNvPr>
          <p:cNvSpPr txBox="1"/>
          <p:nvPr/>
        </p:nvSpPr>
        <p:spPr>
          <a:xfrm>
            <a:off x="6018211" y="2438502"/>
            <a:ext cx="1867623" cy="1015663"/>
          </a:xfrm>
          <a:prstGeom prst="rect">
            <a:avLst/>
          </a:prstGeom>
          <a:noFill/>
        </p:spPr>
        <p:txBody>
          <a:bodyPr wrap="square" rtlCol="0">
            <a:spAutoFit/>
          </a:bodyPr>
          <a:lstStyle/>
          <a:p>
            <a:pPr algn="ctr"/>
            <a:r>
              <a:rPr lang="it-IT" sz="2000" b="1">
                <a:solidFill>
                  <a:schemeClr val="bg1"/>
                </a:solidFill>
              </a:rPr>
              <a:t>STORAGE</a:t>
            </a:r>
          </a:p>
          <a:p>
            <a:pPr algn="ctr"/>
            <a:r>
              <a:rPr lang="it-IT" sz="2000" b="1">
                <a:solidFill>
                  <a:schemeClr val="bg1"/>
                </a:solidFill>
              </a:rPr>
              <a:t>&amp;</a:t>
            </a:r>
          </a:p>
          <a:p>
            <a:pPr algn="ctr"/>
            <a:r>
              <a:rPr lang="it-IT" sz="2000" b="1">
                <a:solidFill>
                  <a:schemeClr val="bg1"/>
                </a:solidFill>
              </a:rPr>
              <a:t>MODEL</a:t>
            </a:r>
            <a:endParaRPr lang="it-IT" b="1">
              <a:solidFill>
                <a:schemeClr val="bg1"/>
              </a:solidFill>
            </a:endParaRPr>
          </a:p>
        </p:txBody>
      </p:sp>
      <p:pic>
        <p:nvPicPr>
          <p:cNvPr id="152" name="Immagine 151">
            <a:extLst>
              <a:ext uri="{FF2B5EF4-FFF2-40B4-BE49-F238E27FC236}">
                <a16:creationId xmlns:a16="http://schemas.microsoft.com/office/drawing/2014/main" id="{68684E1C-B148-49F3-BA7B-CE8BA5B4A4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3956" y="1398991"/>
            <a:ext cx="1036395" cy="944571"/>
          </a:xfrm>
          <a:prstGeom prst="rect">
            <a:avLst/>
          </a:prstGeom>
        </p:spPr>
      </p:pic>
      <p:sp>
        <p:nvSpPr>
          <p:cNvPr id="153" name="CasellaDiTesto 152">
            <a:extLst>
              <a:ext uri="{FF2B5EF4-FFF2-40B4-BE49-F238E27FC236}">
                <a16:creationId xmlns:a16="http://schemas.microsoft.com/office/drawing/2014/main" id="{395997CB-445D-437C-B083-0657919DC89D}"/>
              </a:ext>
            </a:extLst>
          </p:cNvPr>
          <p:cNvSpPr txBox="1"/>
          <p:nvPr/>
        </p:nvSpPr>
        <p:spPr>
          <a:xfrm>
            <a:off x="10189239" y="6166875"/>
            <a:ext cx="1867623" cy="707886"/>
          </a:xfrm>
          <a:prstGeom prst="rect">
            <a:avLst/>
          </a:prstGeom>
          <a:noFill/>
        </p:spPr>
        <p:txBody>
          <a:bodyPr wrap="square" rtlCol="0">
            <a:spAutoFit/>
          </a:bodyPr>
          <a:lstStyle/>
          <a:p>
            <a:pPr algn="ctr"/>
            <a:r>
              <a:rPr lang="it-IT" sz="2000" b="1">
                <a:solidFill>
                  <a:schemeClr val="bg1"/>
                </a:solidFill>
              </a:rPr>
              <a:t>MACHINE LEARNING</a:t>
            </a:r>
            <a:endParaRPr lang="it-IT" b="1">
              <a:solidFill>
                <a:schemeClr val="bg1"/>
              </a:solidFill>
            </a:endParaRPr>
          </a:p>
        </p:txBody>
      </p:sp>
      <p:pic>
        <p:nvPicPr>
          <p:cNvPr id="155" name="Immagine 154">
            <a:extLst>
              <a:ext uri="{FF2B5EF4-FFF2-40B4-BE49-F238E27FC236}">
                <a16:creationId xmlns:a16="http://schemas.microsoft.com/office/drawing/2014/main" id="{BC5BDE49-7B74-40D0-BFAE-1E38D74A20E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77275" y="754124"/>
            <a:ext cx="568959" cy="568959"/>
          </a:xfrm>
          <a:prstGeom prst="rect">
            <a:avLst/>
          </a:prstGeom>
        </p:spPr>
      </p:pic>
      <p:pic>
        <p:nvPicPr>
          <p:cNvPr id="157" name="Immagine 156">
            <a:extLst>
              <a:ext uri="{FF2B5EF4-FFF2-40B4-BE49-F238E27FC236}">
                <a16:creationId xmlns:a16="http://schemas.microsoft.com/office/drawing/2014/main" id="{26C9924A-815C-4D5D-B1B3-1C85B2C7CB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85121" y="105872"/>
            <a:ext cx="471424" cy="568960"/>
          </a:xfrm>
          <a:prstGeom prst="rect">
            <a:avLst/>
          </a:prstGeom>
        </p:spPr>
      </p:pic>
      <p:sp>
        <p:nvSpPr>
          <p:cNvPr id="158" name="CasellaDiTesto 157">
            <a:extLst>
              <a:ext uri="{FF2B5EF4-FFF2-40B4-BE49-F238E27FC236}">
                <a16:creationId xmlns:a16="http://schemas.microsoft.com/office/drawing/2014/main" id="{81788A33-FF37-449B-B8BA-6CA27577CAB9}"/>
              </a:ext>
            </a:extLst>
          </p:cNvPr>
          <p:cNvSpPr txBox="1"/>
          <p:nvPr/>
        </p:nvSpPr>
        <p:spPr>
          <a:xfrm>
            <a:off x="10375223" y="2449826"/>
            <a:ext cx="1867623" cy="707886"/>
          </a:xfrm>
          <a:prstGeom prst="rect">
            <a:avLst/>
          </a:prstGeom>
          <a:noFill/>
        </p:spPr>
        <p:txBody>
          <a:bodyPr wrap="square" rtlCol="0">
            <a:spAutoFit/>
          </a:bodyPr>
          <a:lstStyle/>
          <a:p>
            <a:pPr algn="ctr"/>
            <a:r>
              <a:rPr lang="it-IT" sz="2000" b="1">
                <a:solidFill>
                  <a:schemeClr val="bg1"/>
                </a:solidFill>
              </a:rPr>
              <a:t>VIZ &amp; ANALYTICS</a:t>
            </a:r>
            <a:endParaRPr lang="it-IT" b="1">
              <a:solidFill>
                <a:schemeClr val="bg1"/>
              </a:solidFill>
            </a:endParaRPr>
          </a:p>
        </p:txBody>
      </p:sp>
      <p:pic>
        <p:nvPicPr>
          <p:cNvPr id="159" name="Immagine 158">
            <a:extLst>
              <a:ext uri="{FF2B5EF4-FFF2-40B4-BE49-F238E27FC236}">
                <a16:creationId xmlns:a16="http://schemas.microsoft.com/office/drawing/2014/main" id="{8A304466-4844-4C90-82B8-AB0982A9FC1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45940" y="447481"/>
            <a:ext cx="758609" cy="758609"/>
          </a:xfrm>
          <a:prstGeom prst="rect">
            <a:avLst/>
          </a:prstGeom>
        </p:spPr>
      </p:pic>
      <p:pic>
        <p:nvPicPr>
          <p:cNvPr id="161" name="Immagine 160" descr="Immagine che contiene testo&#10;&#10;Descrizione generata automaticamente">
            <a:extLst>
              <a:ext uri="{FF2B5EF4-FFF2-40B4-BE49-F238E27FC236}">
                <a16:creationId xmlns:a16="http://schemas.microsoft.com/office/drawing/2014/main" id="{56C72417-FB6A-4E45-A70F-14AAF5C0BE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5715" y="129703"/>
            <a:ext cx="1796994" cy="1396372"/>
          </a:xfrm>
          <a:prstGeom prst="rect">
            <a:avLst/>
          </a:prstGeom>
        </p:spPr>
      </p:pic>
      <p:pic>
        <p:nvPicPr>
          <p:cNvPr id="165" name="Immagine 164">
            <a:extLst>
              <a:ext uri="{FF2B5EF4-FFF2-40B4-BE49-F238E27FC236}">
                <a16:creationId xmlns:a16="http://schemas.microsoft.com/office/drawing/2014/main" id="{C616208D-A90D-4315-89C0-BA99F79CFB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45090" y="1457611"/>
            <a:ext cx="1867623" cy="1050538"/>
          </a:xfrm>
          <a:prstGeom prst="rect">
            <a:avLst/>
          </a:prstGeom>
        </p:spPr>
      </p:pic>
      <p:pic>
        <p:nvPicPr>
          <p:cNvPr id="169" name="Immagine 168">
            <a:extLst>
              <a:ext uri="{FF2B5EF4-FFF2-40B4-BE49-F238E27FC236}">
                <a16:creationId xmlns:a16="http://schemas.microsoft.com/office/drawing/2014/main" id="{7563F403-56E6-4E06-939A-1036A39E644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0328" y="874941"/>
            <a:ext cx="881260" cy="673905"/>
          </a:xfrm>
          <a:prstGeom prst="rect">
            <a:avLst/>
          </a:prstGeom>
        </p:spPr>
      </p:pic>
    </p:spTree>
    <p:extLst>
      <p:ext uri="{BB962C8B-B14F-4D97-AF65-F5344CB8AC3E}">
        <p14:creationId xmlns:p14="http://schemas.microsoft.com/office/powerpoint/2010/main" val="2278842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500"/>
                                        <p:tgtEl>
                                          <p:spTgt spid="142"/>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500"/>
                                        <p:tgtEl>
                                          <p:spTgt spid="147"/>
                                        </p:tgtEl>
                                      </p:cBhvr>
                                    </p:animEffect>
                                  </p:childTnLst>
                                </p:cTn>
                              </p:par>
                              <p:par>
                                <p:cTn id="17" presetID="10"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500"/>
                                        <p:tgtEl>
                                          <p:spTgt spid="155"/>
                                        </p:tgtEl>
                                      </p:cBhvr>
                                    </p:animEffect>
                                  </p:childTnLst>
                                </p:cTn>
                              </p:par>
                              <p:par>
                                <p:cTn id="20" presetID="10" presetClass="entr" presetSubtype="0"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500"/>
                                        <p:tgtEl>
                                          <p:spTgt spid="157"/>
                                        </p:tgtEl>
                                      </p:cBhvr>
                                    </p:animEffect>
                                  </p:childTnLst>
                                </p:cTn>
                              </p:par>
                              <p:par>
                                <p:cTn id="23" presetID="10" presetClass="entr" presetSubtype="0" fill="hold" nodeType="with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500"/>
                                        <p:tgtEl>
                                          <p:spTgt spid="169"/>
                                        </p:tgtEl>
                                      </p:cBhvr>
                                    </p:animEffect>
                                  </p:childTnLst>
                                </p:cTn>
                              </p:par>
                              <p:par>
                                <p:cTn id="26" presetID="10" presetClass="entr" presetSubtype="0" fill="hold"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500"/>
                                        <p:tgtEl>
                                          <p:spTgt spid="1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500"/>
                                        <p:tgtEl>
                                          <p:spTgt spid="16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animEffect transition="in" filter="fade">
                                      <p:cBhvr>
                                        <p:cTn id="39" dur="500"/>
                                        <p:tgtEl>
                                          <p:spTgt spid="1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500"/>
                                        <p:tgtEl>
                                          <p:spTgt spid="1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8"/>
                                        </p:tgtEl>
                                        <p:attrNameLst>
                                          <p:attrName>style.visibility</p:attrName>
                                        </p:attrNameLst>
                                      </p:cBhvr>
                                      <p:to>
                                        <p:strVal val="visible"/>
                                      </p:to>
                                    </p:set>
                                    <p:animEffect transition="in" filter="fade">
                                      <p:cBhvr>
                                        <p:cTn id="61" dur="500"/>
                                        <p:tgtEl>
                                          <p:spTgt spid="158"/>
                                        </p:tgtEl>
                                      </p:cBhvr>
                                    </p:animEffect>
                                  </p:childTnLst>
                                </p:cTn>
                              </p:par>
                              <p:par>
                                <p:cTn id="62" presetID="10" presetClass="entr" presetSubtype="0" fill="hold" nodeType="with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fade">
                                      <p:cBhvr>
                                        <p:cTn id="64" dur="500"/>
                                        <p:tgtEl>
                                          <p:spTgt spid="159"/>
                                        </p:tgtEl>
                                      </p:cBhvr>
                                    </p:animEffect>
                                  </p:childTnLst>
                                </p:cTn>
                              </p:par>
                              <p:par>
                                <p:cTn id="65" presetID="10" presetClass="entr" presetSubtype="0" fill="hold" nodeType="with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500"/>
                                        <p:tgtEl>
                                          <p:spTgt spid="161"/>
                                        </p:tgtEl>
                                      </p:cBhvr>
                                    </p:animEffect>
                                  </p:childTnLst>
                                </p:cTn>
                              </p:par>
                              <p:par>
                                <p:cTn id="68" presetID="10" presetClass="entr" presetSubtype="0" fill="hold" nodeType="with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fade">
                                      <p:cBhvr>
                                        <p:cTn id="70" dur="500"/>
                                        <p:tgtEl>
                                          <p:spTgt spid="165"/>
                                        </p:tgtEl>
                                      </p:cBhvr>
                                    </p:animEffect>
                                  </p:childTnLst>
                                </p:cTn>
                              </p:par>
                              <p:par>
                                <p:cTn id="71" presetID="10"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6" grpId="0" animBg="1"/>
      <p:bldP spid="140" grpId="0"/>
      <p:bldP spid="147" grpId="0"/>
      <p:bldP spid="148" grpId="0"/>
      <p:bldP spid="153" grpId="0"/>
      <p:bldP spid="1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23DB59-F2B1-483B-9DE0-FFF3674B5F2F}"/>
              </a:ext>
            </a:extLst>
          </p:cNvPr>
          <p:cNvSpPr>
            <a:spLocks noGrp="1"/>
          </p:cNvSpPr>
          <p:nvPr>
            <p:ph type="title"/>
          </p:nvPr>
        </p:nvSpPr>
        <p:spPr>
          <a:xfrm>
            <a:off x="174005" y="178658"/>
            <a:ext cx="10515600" cy="579095"/>
          </a:xfrm>
        </p:spPr>
        <p:txBody>
          <a:bodyPr>
            <a:normAutofit fontScale="90000"/>
          </a:bodyPr>
          <a:lstStyle/>
          <a:p>
            <a:r>
              <a:rPr lang="it-IT"/>
              <a:t>La nostra piattaforma</a:t>
            </a:r>
          </a:p>
        </p:txBody>
      </p:sp>
      <p:grpSp>
        <p:nvGrpSpPr>
          <p:cNvPr id="4" name="Group 83">
            <a:extLst>
              <a:ext uri="{FF2B5EF4-FFF2-40B4-BE49-F238E27FC236}">
                <a16:creationId xmlns:a16="http://schemas.microsoft.com/office/drawing/2014/main" id="{09DDA9AA-7BB6-4BE0-813F-0B97FD521D86}"/>
              </a:ext>
            </a:extLst>
          </p:cNvPr>
          <p:cNvGrpSpPr/>
          <p:nvPr/>
        </p:nvGrpSpPr>
        <p:grpSpPr>
          <a:xfrm>
            <a:off x="9606311" y="1168632"/>
            <a:ext cx="1499199" cy="867719"/>
            <a:chOff x="9457653" y="1253753"/>
            <a:chExt cx="1499199" cy="867719"/>
          </a:xfrm>
        </p:grpSpPr>
        <p:sp>
          <p:nvSpPr>
            <p:cNvPr id="5" name="Rectangle: Rounded Corners 105">
              <a:extLst>
                <a:ext uri="{FF2B5EF4-FFF2-40B4-BE49-F238E27FC236}">
                  <a16:creationId xmlns:a16="http://schemas.microsoft.com/office/drawing/2014/main" id="{866BEE54-5814-494D-BCB2-7B48339245F8}"/>
                </a:ext>
              </a:extLst>
            </p:cNvPr>
            <p:cNvSpPr/>
            <p:nvPr/>
          </p:nvSpPr>
          <p:spPr>
            <a:xfrm>
              <a:off x="9457653" y="1263610"/>
              <a:ext cx="1499199" cy="857862"/>
            </a:xfrm>
            <a:prstGeom prst="round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grpSp>
          <p:nvGrpSpPr>
            <p:cNvPr id="6" name="Gruppo 5">
              <a:extLst>
                <a:ext uri="{FF2B5EF4-FFF2-40B4-BE49-F238E27FC236}">
                  <a16:creationId xmlns:a16="http://schemas.microsoft.com/office/drawing/2014/main" id="{5F38D70B-E25C-4CB0-A0F5-2EE59CA5F23F}"/>
                </a:ext>
              </a:extLst>
            </p:cNvPr>
            <p:cNvGrpSpPr/>
            <p:nvPr/>
          </p:nvGrpSpPr>
          <p:grpSpPr>
            <a:xfrm>
              <a:off x="9498564" y="1253753"/>
              <a:ext cx="1417376" cy="783457"/>
              <a:chOff x="7117810" y="848784"/>
              <a:chExt cx="1063032" cy="587593"/>
            </a:xfrm>
          </p:grpSpPr>
          <p:sp>
            <p:nvSpPr>
              <p:cNvPr id="7" name="TextBox 54">
                <a:extLst>
                  <a:ext uri="{FF2B5EF4-FFF2-40B4-BE49-F238E27FC236}">
                    <a16:creationId xmlns:a16="http://schemas.microsoft.com/office/drawing/2014/main" id="{75F01313-6DD0-4872-9818-547E9DD43CD6}"/>
                  </a:ext>
                </a:extLst>
              </p:cNvPr>
              <p:cNvSpPr txBox="1"/>
              <p:nvPr/>
            </p:nvSpPr>
            <p:spPr>
              <a:xfrm>
                <a:off x="7117810" y="848784"/>
                <a:ext cx="1063032" cy="230833"/>
              </a:xfrm>
              <a:prstGeom prst="rect">
                <a:avLst/>
              </a:prstGeom>
              <a:noFill/>
            </p:spPr>
            <p:txBody>
              <a:bodyPr wrap="none" rtlCol="0">
                <a:spAutoFit/>
              </a:bodyPr>
              <a:lstStyle/>
              <a:p>
                <a:pPr algn="ctr" defTabSz="1219170" fontAlgn="base">
                  <a:spcBef>
                    <a:spcPct val="0"/>
                  </a:spcBef>
                  <a:spcAft>
                    <a:spcPct val="0"/>
                  </a:spcAft>
                  <a:defRPr/>
                </a:pPr>
                <a:r>
                  <a:rPr lang="it-IT" sz="1400" b="1">
                    <a:latin typeface="Trade Gothic LT Com" panose="020B0503040303020004" pitchFamily="34" charset="0"/>
                    <a:cs typeface="Arial" charset="0"/>
                  </a:rPr>
                  <a:t>MAINTENANCE</a:t>
                </a:r>
              </a:p>
            </p:txBody>
          </p:sp>
          <p:pic>
            <p:nvPicPr>
              <p:cNvPr id="8" name="Picture 2" descr="Risultati immagini per MAINTENANCE ICON">
                <a:extLst>
                  <a:ext uri="{FF2B5EF4-FFF2-40B4-BE49-F238E27FC236}">
                    <a16:creationId xmlns:a16="http://schemas.microsoft.com/office/drawing/2014/main" id="{8A7F64FD-41E6-43B0-8096-824A518038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0208" y="1053915"/>
                <a:ext cx="382462" cy="38246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CasellaDiTesto 8">
            <a:extLst>
              <a:ext uri="{FF2B5EF4-FFF2-40B4-BE49-F238E27FC236}">
                <a16:creationId xmlns:a16="http://schemas.microsoft.com/office/drawing/2014/main" id="{2FB80E66-5294-475A-83C8-BE4FE263F6F8}"/>
              </a:ext>
            </a:extLst>
          </p:cNvPr>
          <p:cNvSpPr txBox="1"/>
          <p:nvPr/>
        </p:nvSpPr>
        <p:spPr>
          <a:xfrm>
            <a:off x="1095243" y="5207546"/>
            <a:ext cx="2195008" cy="379656"/>
          </a:xfrm>
          <a:prstGeom prst="rect">
            <a:avLst/>
          </a:prstGeom>
          <a:solidFill>
            <a:schemeClr val="bg1">
              <a:alpha val="64000"/>
            </a:schemeClr>
          </a:solidFill>
        </p:spPr>
        <p:txBody>
          <a:bodyPr wrap="square" rtlCol="0">
            <a:spAutoFit/>
          </a:bodyPr>
          <a:lstStyle/>
          <a:p>
            <a:pPr algn="ctr" defTabSz="1219170" fontAlgn="base">
              <a:spcBef>
                <a:spcPct val="0"/>
              </a:spcBef>
              <a:spcAft>
                <a:spcPct val="0"/>
              </a:spcAft>
              <a:defRPr/>
            </a:pPr>
            <a:r>
              <a:rPr lang="it-IT" sz="1867" b="1">
                <a:solidFill>
                  <a:srgbClr val="FF6E71"/>
                </a:solidFill>
                <a:latin typeface="Trade Gothic LT Com" panose="020B0503040303020004"/>
                <a:cs typeface="Arial" charset="0"/>
              </a:rPr>
              <a:t>COLLECT</a:t>
            </a:r>
          </a:p>
        </p:txBody>
      </p:sp>
      <p:sp>
        <p:nvSpPr>
          <p:cNvPr id="10" name="CasellaDiTesto 9">
            <a:extLst>
              <a:ext uri="{FF2B5EF4-FFF2-40B4-BE49-F238E27FC236}">
                <a16:creationId xmlns:a16="http://schemas.microsoft.com/office/drawing/2014/main" id="{E9A9CF1D-A489-4BF9-A872-DBFAD6C4B2FA}"/>
              </a:ext>
            </a:extLst>
          </p:cNvPr>
          <p:cNvSpPr txBox="1"/>
          <p:nvPr/>
        </p:nvSpPr>
        <p:spPr>
          <a:xfrm>
            <a:off x="4766187" y="5205663"/>
            <a:ext cx="3202546" cy="379656"/>
          </a:xfrm>
          <a:prstGeom prst="rect">
            <a:avLst/>
          </a:prstGeom>
          <a:solidFill>
            <a:schemeClr val="bg1">
              <a:alpha val="64000"/>
            </a:schemeClr>
          </a:solidFill>
        </p:spPr>
        <p:txBody>
          <a:bodyPr wrap="square" rtlCol="0">
            <a:spAutoFit/>
          </a:bodyPr>
          <a:lstStyle/>
          <a:p>
            <a:pPr algn="ctr" defTabSz="1219170" fontAlgn="base">
              <a:spcBef>
                <a:spcPct val="0"/>
              </a:spcBef>
              <a:spcAft>
                <a:spcPct val="0"/>
              </a:spcAft>
              <a:defRPr/>
            </a:pPr>
            <a:r>
              <a:rPr lang="it-IT" sz="1867" b="1">
                <a:solidFill>
                  <a:srgbClr val="FF6E71"/>
                </a:solidFill>
                <a:latin typeface="Trade Gothic LT Com" panose="020B0503040303020004"/>
                <a:cs typeface="Arial" charset="0"/>
              </a:rPr>
              <a:t>INGEST, MODEL, VISUALIZE</a:t>
            </a:r>
          </a:p>
        </p:txBody>
      </p:sp>
      <p:sp>
        <p:nvSpPr>
          <p:cNvPr id="11" name="CasellaDiTesto 10">
            <a:extLst>
              <a:ext uri="{FF2B5EF4-FFF2-40B4-BE49-F238E27FC236}">
                <a16:creationId xmlns:a16="http://schemas.microsoft.com/office/drawing/2014/main" id="{4D956688-CD59-40DE-8320-EB8550EB5967}"/>
              </a:ext>
            </a:extLst>
          </p:cNvPr>
          <p:cNvSpPr txBox="1"/>
          <p:nvPr/>
        </p:nvSpPr>
        <p:spPr>
          <a:xfrm>
            <a:off x="8828844" y="5208902"/>
            <a:ext cx="2968543" cy="379656"/>
          </a:xfrm>
          <a:prstGeom prst="rect">
            <a:avLst/>
          </a:prstGeom>
          <a:solidFill>
            <a:schemeClr val="bg1">
              <a:alpha val="64000"/>
            </a:schemeClr>
          </a:solidFill>
        </p:spPr>
        <p:txBody>
          <a:bodyPr wrap="square" rtlCol="0">
            <a:spAutoFit/>
          </a:bodyPr>
          <a:lstStyle/>
          <a:p>
            <a:pPr algn="ctr" defTabSz="1219170" fontAlgn="base">
              <a:spcBef>
                <a:spcPct val="0"/>
              </a:spcBef>
              <a:spcAft>
                <a:spcPct val="0"/>
              </a:spcAft>
              <a:defRPr/>
            </a:pPr>
            <a:r>
              <a:rPr lang="it-IT" sz="1867" b="1">
                <a:solidFill>
                  <a:srgbClr val="FF6E71"/>
                </a:solidFill>
                <a:latin typeface="Trade Gothic LT Com" panose="020B0503040303020004"/>
                <a:cs typeface="Arial" charset="0"/>
              </a:rPr>
              <a:t>ANALYZE &amp; PREDICT</a:t>
            </a:r>
          </a:p>
        </p:txBody>
      </p:sp>
      <p:grpSp>
        <p:nvGrpSpPr>
          <p:cNvPr id="18" name="Gruppo 17">
            <a:extLst>
              <a:ext uri="{FF2B5EF4-FFF2-40B4-BE49-F238E27FC236}">
                <a16:creationId xmlns:a16="http://schemas.microsoft.com/office/drawing/2014/main" id="{75EDEC99-8130-4546-9258-65F41D933434}"/>
              </a:ext>
            </a:extLst>
          </p:cNvPr>
          <p:cNvGrpSpPr/>
          <p:nvPr/>
        </p:nvGrpSpPr>
        <p:grpSpPr>
          <a:xfrm>
            <a:off x="3896646" y="5272351"/>
            <a:ext cx="2023616" cy="1057209"/>
            <a:chOff x="6195063" y="4415115"/>
            <a:chExt cx="1517712" cy="792907"/>
          </a:xfrm>
        </p:grpSpPr>
        <p:sp>
          <p:nvSpPr>
            <p:cNvPr id="19" name="TextBox 71">
              <a:extLst>
                <a:ext uri="{FF2B5EF4-FFF2-40B4-BE49-F238E27FC236}">
                  <a16:creationId xmlns:a16="http://schemas.microsoft.com/office/drawing/2014/main" id="{D4E3FB8B-622E-41E2-84A4-9EE4464F6473}"/>
                </a:ext>
              </a:extLst>
            </p:cNvPr>
            <p:cNvSpPr txBox="1"/>
            <p:nvPr/>
          </p:nvSpPr>
          <p:spPr>
            <a:xfrm>
              <a:off x="6195063" y="4723274"/>
              <a:ext cx="1517712" cy="484748"/>
            </a:xfrm>
            <a:prstGeom prst="rect">
              <a:avLst/>
            </a:prstGeom>
            <a:noFill/>
          </p:spPr>
          <p:txBody>
            <a:bodyPr wrap="square" rtlCol="0">
              <a:spAutoFit/>
            </a:bodyPr>
            <a:lstStyle/>
            <a:p>
              <a:pPr algn="ctr" defTabSz="1219170" fontAlgn="base">
                <a:spcBef>
                  <a:spcPct val="0"/>
                </a:spcBef>
                <a:spcAft>
                  <a:spcPct val="0"/>
                </a:spcAft>
                <a:defRPr/>
              </a:pPr>
              <a:r>
                <a:rPr lang="it-IT" sz="1200" b="1">
                  <a:solidFill>
                    <a:prstClr val="white"/>
                  </a:solidFill>
                  <a:latin typeface="Calibri" pitchFamily="34" charset="0"/>
                  <a:cs typeface="Arial" charset="0"/>
                </a:rPr>
                <a:t>HIGH FREQUENCY</a:t>
              </a:r>
            </a:p>
            <a:p>
              <a:pPr algn="ctr" defTabSz="1219170" fontAlgn="base">
                <a:spcBef>
                  <a:spcPct val="0"/>
                </a:spcBef>
                <a:spcAft>
                  <a:spcPct val="0"/>
                </a:spcAft>
                <a:defRPr/>
              </a:pPr>
              <a:r>
                <a:rPr lang="it-IT" sz="1200" b="1">
                  <a:solidFill>
                    <a:prstClr val="white"/>
                  </a:solidFill>
                  <a:latin typeface="Calibri" pitchFamily="34" charset="0"/>
                  <a:cs typeface="Arial" charset="0"/>
                </a:rPr>
                <a:t>INGESTION</a:t>
              </a:r>
            </a:p>
            <a:p>
              <a:pPr algn="ctr" defTabSz="1219170" fontAlgn="base">
                <a:spcBef>
                  <a:spcPct val="0"/>
                </a:spcBef>
                <a:spcAft>
                  <a:spcPct val="0"/>
                </a:spcAft>
                <a:defRPr/>
              </a:pPr>
              <a:endParaRPr lang="it-IT" sz="1200" b="1">
                <a:solidFill>
                  <a:prstClr val="white"/>
                </a:solidFill>
                <a:latin typeface="Calibri" pitchFamily="34" charset="0"/>
                <a:cs typeface="Arial" charset="0"/>
              </a:endParaRPr>
            </a:p>
          </p:txBody>
        </p:sp>
        <p:pic>
          <p:nvPicPr>
            <p:cNvPr id="20" name="Picture 2" descr="Risultati immagini per HIGH FREQUENCY ICON">
              <a:extLst>
                <a:ext uri="{FF2B5EF4-FFF2-40B4-BE49-F238E27FC236}">
                  <a16:creationId xmlns:a16="http://schemas.microsoft.com/office/drawing/2014/main" id="{F347C072-ABE8-4B98-B4A0-1E0ABE138CF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16484" y="4415115"/>
              <a:ext cx="343446" cy="343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107">
            <a:extLst>
              <a:ext uri="{FF2B5EF4-FFF2-40B4-BE49-F238E27FC236}">
                <a16:creationId xmlns:a16="http://schemas.microsoft.com/office/drawing/2014/main" id="{14395517-5C52-41B8-AFC7-35503802ACC3}"/>
              </a:ext>
            </a:extLst>
          </p:cNvPr>
          <p:cNvGrpSpPr/>
          <p:nvPr/>
        </p:nvGrpSpPr>
        <p:grpSpPr>
          <a:xfrm>
            <a:off x="9607713" y="3103786"/>
            <a:ext cx="1499199" cy="913905"/>
            <a:chOff x="9459055" y="3188907"/>
            <a:chExt cx="1499199" cy="913905"/>
          </a:xfrm>
        </p:grpSpPr>
        <p:sp>
          <p:nvSpPr>
            <p:cNvPr id="25" name="Rectangle: Rounded Corners 109">
              <a:extLst>
                <a:ext uri="{FF2B5EF4-FFF2-40B4-BE49-F238E27FC236}">
                  <a16:creationId xmlns:a16="http://schemas.microsoft.com/office/drawing/2014/main" id="{89167613-4657-4D38-9998-01114BEE3B25}"/>
                </a:ext>
              </a:extLst>
            </p:cNvPr>
            <p:cNvSpPr/>
            <p:nvPr/>
          </p:nvSpPr>
          <p:spPr>
            <a:xfrm>
              <a:off x="9459055" y="3244950"/>
              <a:ext cx="1499199" cy="857862"/>
            </a:xfrm>
            <a:prstGeom prst="round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grpSp>
          <p:nvGrpSpPr>
            <p:cNvPr id="26" name="Gruppo 25">
              <a:extLst>
                <a:ext uri="{FF2B5EF4-FFF2-40B4-BE49-F238E27FC236}">
                  <a16:creationId xmlns:a16="http://schemas.microsoft.com/office/drawing/2014/main" id="{4207D192-DC10-41E6-A8AA-3F8F0AC7312B}"/>
                </a:ext>
              </a:extLst>
            </p:cNvPr>
            <p:cNvGrpSpPr/>
            <p:nvPr/>
          </p:nvGrpSpPr>
          <p:grpSpPr>
            <a:xfrm>
              <a:off x="9758025" y="3188907"/>
              <a:ext cx="884153" cy="786622"/>
              <a:chOff x="7543290" y="2120296"/>
              <a:chExt cx="663114" cy="589966"/>
            </a:xfrm>
          </p:grpSpPr>
          <p:sp>
            <p:nvSpPr>
              <p:cNvPr id="27" name="TextBox 54">
                <a:extLst>
                  <a:ext uri="{FF2B5EF4-FFF2-40B4-BE49-F238E27FC236}">
                    <a16:creationId xmlns:a16="http://schemas.microsoft.com/office/drawing/2014/main" id="{4121D254-36C4-4BFD-8AE8-24A187787F89}"/>
                  </a:ext>
                </a:extLst>
              </p:cNvPr>
              <p:cNvSpPr txBox="1"/>
              <p:nvPr/>
            </p:nvSpPr>
            <p:spPr>
              <a:xfrm>
                <a:off x="7543290" y="2120296"/>
                <a:ext cx="663114" cy="230833"/>
              </a:xfrm>
              <a:prstGeom prst="rect">
                <a:avLst/>
              </a:prstGeom>
              <a:noFill/>
            </p:spPr>
            <p:txBody>
              <a:bodyPr wrap="none" rtlCol="0">
                <a:spAutoFit/>
              </a:bodyPr>
              <a:lstStyle/>
              <a:p>
                <a:pPr algn="ctr" defTabSz="1219170" fontAlgn="base">
                  <a:spcBef>
                    <a:spcPct val="0"/>
                  </a:spcBef>
                  <a:spcAft>
                    <a:spcPct val="0"/>
                  </a:spcAft>
                  <a:defRPr/>
                </a:pPr>
                <a:r>
                  <a:rPr lang="it-IT" sz="1400" b="1">
                    <a:latin typeface="Trade Gothic LT Com" panose="020B0503040303020004" pitchFamily="34" charset="0"/>
                    <a:cs typeface="Arial" charset="0"/>
                  </a:rPr>
                  <a:t>QUALITY</a:t>
                </a:r>
              </a:p>
            </p:txBody>
          </p:sp>
          <p:pic>
            <p:nvPicPr>
              <p:cNvPr id="28" name="Picture 16" descr="Risultati immagini per quality icon">
                <a:extLst>
                  <a:ext uri="{FF2B5EF4-FFF2-40B4-BE49-F238E27FC236}">
                    <a16:creationId xmlns:a16="http://schemas.microsoft.com/office/drawing/2014/main" id="{EF351315-4240-481B-BFAE-CB97374511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9956" y="2346441"/>
                <a:ext cx="401491" cy="363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114">
            <a:extLst>
              <a:ext uri="{FF2B5EF4-FFF2-40B4-BE49-F238E27FC236}">
                <a16:creationId xmlns:a16="http://schemas.microsoft.com/office/drawing/2014/main" id="{502A23AC-E4B4-42BA-9C16-02034F2D1F5E}"/>
              </a:ext>
            </a:extLst>
          </p:cNvPr>
          <p:cNvGrpSpPr/>
          <p:nvPr/>
        </p:nvGrpSpPr>
        <p:grpSpPr>
          <a:xfrm>
            <a:off x="9620130" y="4141024"/>
            <a:ext cx="1499199" cy="890555"/>
            <a:chOff x="9471472" y="4226145"/>
            <a:chExt cx="1499199" cy="890555"/>
          </a:xfrm>
        </p:grpSpPr>
        <p:sp>
          <p:nvSpPr>
            <p:cNvPr id="30" name="Rectangle: Rounded Corners 110">
              <a:extLst>
                <a:ext uri="{FF2B5EF4-FFF2-40B4-BE49-F238E27FC236}">
                  <a16:creationId xmlns:a16="http://schemas.microsoft.com/office/drawing/2014/main" id="{18502E79-FE70-4E6E-9ACC-A8A561841636}"/>
                </a:ext>
              </a:extLst>
            </p:cNvPr>
            <p:cNvSpPr/>
            <p:nvPr/>
          </p:nvSpPr>
          <p:spPr>
            <a:xfrm>
              <a:off x="9471472" y="4258838"/>
              <a:ext cx="1499199" cy="857862"/>
            </a:xfrm>
            <a:prstGeom prst="round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grpSp>
          <p:nvGrpSpPr>
            <p:cNvPr id="31" name="Gruppo 30">
              <a:extLst>
                <a:ext uri="{FF2B5EF4-FFF2-40B4-BE49-F238E27FC236}">
                  <a16:creationId xmlns:a16="http://schemas.microsoft.com/office/drawing/2014/main" id="{D12462B8-34D7-41CD-83FD-42738CD2D37D}"/>
                </a:ext>
              </a:extLst>
            </p:cNvPr>
            <p:cNvGrpSpPr/>
            <p:nvPr/>
          </p:nvGrpSpPr>
          <p:grpSpPr>
            <a:xfrm>
              <a:off x="9810233" y="4226145"/>
              <a:ext cx="829714" cy="777695"/>
              <a:chOff x="8295472" y="2954152"/>
              <a:chExt cx="622285" cy="583270"/>
            </a:xfrm>
          </p:grpSpPr>
          <p:sp>
            <p:nvSpPr>
              <p:cNvPr id="32" name="TextBox 54">
                <a:extLst>
                  <a:ext uri="{FF2B5EF4-FFF2-40B4-BE49-F238E27FC236}">
                    <a16:creationId xmlns:a16="http://schemas.microsoft.com/office/drawing/2014/main" id="{3CB725B6-5861-43C4-9B33-78015DBDCDB5}"/>
                  </a:ext>
                </a:extLst>
              </p:cNvPr>
              <p:cNvSpPr txBox="1"/>
              <p:nvPr/>
            </p:nvSpPr>
            <p:spPr>
              <a:xfrm>
                <a:off x="8295472" y="2954152"/>
                <a:ext cx="622285" cy="230832"/>
              </a:xfrm>
              <a:prstGeom prst="rect">
                <a:avLst/>
              </a:prstGeom>
              <a:noFill/>
            </p:spPr>
            <p:txBody>
              <a:bodyPr wrap="none" rtlCol="0">
                <a:spAutoFit/>
              </a:bodyPr>
              <a:lstStyle/>
              <a:p>
                <a:pPr algn="ctr" defTabSz="1219170" fontAlgn="base">
                  <a:spcBef>
                    <a:spcPct val="0"/>
                  </a:spcBef>
                  <a:spcAft>
                    <a:spcPct val="0"/>
                  </a:spcAft>
                  <a:defRPr/>
                </a:pPr>
                <a:r>
                  <a:rPr lang="it-IT" sz="1400" b="1">
                    <a:latin typeface="Trade Gothic LT Com" panose="020B0503040303020004" pitchFamily="34" charset="0"/>
                    <a:cs typeface="Arial" charset="0"/>
                  </a:rPr>
                  <a:t>ENERGY</a:t>
                </a:r>
              </a:p>
            </p:txBody>
          </p:sp>
          <p:pic>
            <p:nvPicPr>
              <p:cNvPr id="33" name="Picture 14" descr="Immagine correlata">
                <a:extLst>
                  <a:ext uri="{FF2B5EF4-FFF2-40B4-BE49-F238E27FC236}">
                    <a16:creationId xmlns:a16="http://schemas.microsoft.com/office/drawing/2014/main" id="{A1C82F80-7451-4E9B-8C3B-8853BCC330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45904" y="3204530"/>
                <a:ext cx="335650" cy="3328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88">
            <a:extLst>
              <a:ext uri="{FF2B5EF4-FFF2-40B4-BE49-F238E27FC236}">
                <a16:creationId xmlns:a16="http://schemas.microsoft.com/office/drawing/2014/main" id="{EF3C92DD-F5CE-4794-9FC4-128D6B0996D9}"/>
              </a:ext>
            </a:extLst>
          </p:cNvPr>
          <p:cNvGrpSpPr/>
          <p:nvPr/>
        </p:nvGrpSpPr>
        <p:grpSpPr>
          <a:xfrm>
            <a:off x="9617238" y="2173850"/>
            <a:ext cx="1499199" cy="862818"/>
            <a:chOff x="9468580" y="2258971"/>
            <a:chExt cx="1499199" cy="862818"/>
          </a:xfrm>
        </p:grpSpPr>
        <p:sp>
          <p:nvSpPr>
            <p:cNvPr id="35" name="Rectangle: Rounded Corners 108">
              <a:extLst>
                <a:ext uri="{FF2B5EF4-FFF2-40B4-BE49-F238E27FC236}">
                  <a16:creationId xmlns:a16="http://schemas.microsoft.com/office/drawing/2014/main" id="{EF4E7ED9-6E74-434F-AA64-C9473F3561C5}"/>
                </a:ext>
              </a:extLst>
            </p:cNvPr>
            <p:cNvSpPr/>
            <p:nvPr/>
          </p:nvSpPr>
          <p:spPr>
            <a:xfrm>
              <a:off x="9468580" y="2263927"/>
              <a:ext cx="1499199" cy="857862"/>
            </a:xfrm>
            <a:prstGeom prst="roundRect">
              <a:avLst/>
            </a:prstGeom>
            <a:solidFill>
              <a:schemeClr val="bg2"/>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grpSp>
          <p:nvGrpSpPr>
            <p:cNvPr id="36" name="Gruppo 35">
              <a:extLst>
                <a:ext uri="{FF2B5EF4-FFF2-40B4-BE49-F238E27FC236}">
                  <a16:creationId xmlns:a16="http://schemas.microsoft.com/office/drawing/2014/main" id="{46B69FF1-81C5-4FDD-9054-612DB121F2A2}"/>
                </a:ext>
              </a:extLst>
            </p:cNvPr>
            <p:cNvGrpSpPr/>
            <p:nvPr/>
          </p:nvGrpSpPr>
          <p:grpSpPr>
            <a:xfrm>
              <a:off x="9585261" y="2258971"/>
              <a:ext cx="1298626" cy="735680"/>
              <a:chOff x="8084568" y="997229"/>
              <a:chExt cx="973969" cy="551760"/>
            </a:xfrm>
          </p:grpSpPr>
          <p:sp>
            <p:nvSpPr>
              <p:cNvPr id="37" name="TextBox 54">
                <a:extLst>
                  <a:ext uri="{FF2B5EF4-FFF2-40B4-BE49-F238E27FC236}">
                    <a16:creationId xmlns:a16="http://schemas.microsoft.com/office/drawing/2014/main" id="{F4EBD452-1C9C-46D4-8CB0-7CD49FCF1EA2}"/>
                  </a:ext>
                </a:extLst>
              </p:cNvPr>
              <p:cNvSpPr txBox="1"/>
              <p:nvPr/>
            </p:nvSpPr>
            <p:spPr>
              <a:xfrm>
                <a:off x="8084568" y="997229"/>
                <a:ext cx="973969" cy="230833"/>
              </a:xfrm>
              <a:prstGeom prst="rect">
                <a:avLst/>
              </a:prstGeom>
              <a:noFill/>
            </p:spPr>
            <p:txBody>
              <a:bodyPr wrap="none" rtlCol="0">
                <a:spAutoFit/>
              </a:bodyPr>
              <a:lstStyle/>
              <a:p>
                <a:pPr algn="ctr" defTabSz="1219170" fontAlgn="base">
                  <a:spcBef>
                    <a:spcPct val="0"/>
                  </a:spcBef>
                  <a:spcAft>
                    <a:spcPct val="0"/>
                  </a:spcAft>
                  <a:defRPr/>
                </a:pPr>
                <a:r>
                  <a:rPr lang="it-IT" sz="1400" b="1">
                    <a:latin typeface="Trade Gothic LT Com" panose="020B0503040303020004" pitchFamily="34" charset="0"/>
                    <a:cs typeface="Arial" charset="0"/>
                  </a:rPr>
                  <a:t>PRODUCTION</a:t>
                </a:r>
              </a:p>
            </p:txBody>
          </p:sp>
          <p:pic>
            <p:nvPicPr>
              <p:cNvPr id="38" name="Picture 4" descr="Risultati immagini per PROCESS ICON png">
                <a:extLst>
                  <a:ext uri="{FF2B5EF4-FFF2-40B4-BE49-F238E27FC236}">
                    <a16:creationId xmlns:a16="http://schemas.microsoft.com/office/drawing/2014/main" id="{44B07DDC-BC32-4F2F-B75A-9BCBBD5CF5C6}"/>
                  </a:ext>
                </a:extLst>
              </p:cNvPr>
              <p:cNvPicPr>
                <a:picLocks noChangeAspect="1" noChangeArrowheads="1"/>
              </p:cNvPicPr>
              <p:nvPr/>
            </p:nvPicPr>
            <p:blipFill>
              <a:blip r:embed="rId8"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flipH="1">
                <a:off x="8395759" y="1223229"/>
                <a:ext cx="310608" cy="32576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6" name="Connettore diritto 45">
            <a:extLst>
              <a:ext uri="{FF2B5EF4-FFF2-40B4-BE49-F238E27FC236}">
                <a16:creationId xmlns:a16="http://schemas.microsoft.com/office/drawing/2014/main" id="{B944D6E9-626C-44A9-AC03-6FF1C985F891}"/>
              </a:ext>
            </a:extLst>
          </p:cNvPr>
          <p:cNvCxnSpPr/>
          <p:nvPr/>
        </p:nvCxnSpPr>
        <p:spPr>
          <a:xfrm flipV="1">
            <a:off x="7968733" y="3215364"/>
            <a:ext cx="1006352" cy="517"/>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9EE7ADC-63EF-45DA-B268-54390FF29358}"/>
              </a:ext>
            </a:extLst>
          </p:cNvPr>
          <p:cNvCxnSpPr/>
          <p:nvPr/>
        </p:nvCxnSpPr>
        <p:spPr>
          <a:xfrm>
            <a:off x="9002238" y="4719868"/>
            <a:ext cx="542229" cy="1359"/>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C87DF811-0970-47AD-926D-2D6B6C2BCAFC}"/>
              </a:ext>
            </a:extLst>
          </p:cNvPr>
          <p:cNvCxnSpPr/>
          <p:nvPr/>
        </p:nvCxnSpPr>
        <p:spPr>
          <a:xfrm>
            <a:off x="8982006" y="2749096"/>
            <a:ext cx="542229" cy="1359"/>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6F30B0AC-B686-470B-AD26-2FECE5C082F9}"/>
              </a:ext>
            </a:extLst>
          </p:cNvPr>
          <p:cNvCxnSpPr/>
          <p:nvPr/>
        </p:nvCxnSpPr>
        <p:spPr>
          <a:xfrm>
            <a:off x="8982006" y="1737024"/>
            <a:ext cx="542229" cy="1359"/>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55200C80-0F55-4A1D-9C68-0604EA54A2D2}"/>
              </a:ext>
            </a:extLst>
          </p:cNvPr>
          <p:cNvCxnSpPr/>
          <p:nvPr/>
        </p:nvCxnSpPr>
        <p:spPr>
          <a:xfrm>
            <a:off x="9015165" y="3709155"/>
            <a:ext cx="542229" cy="1359"/>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2A013479-9311-4FAE-B475-60E2E85D1637}"/>
              </a:ext>
            </a:extLst>
          </p:cNvPr>
          <p:cNvCxnSpPr>
            <a:cxnSpLocks/>
          </p:cNvCxnSpPr>
          <p:nvPr/>
        </p:nvCxnSpPr>
        <p:spPr>
          <a:xfrm flipH="1" flipV="1">
            <a:off x="8977601" y="1752212"/>
            <a:ext cx="37564" cy="2967656"/>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79" name="Connettore diritto 78">
            <a:extLst>
              <a:ext uri="{FF2B5EF4-FFF2-40B4-BE49-F238E27FC236}">
                <a16:creationId xmlns:a16="http://schemas.microsoft.com/office/drawing/2014/main" id="{B47BFF42-C234-46CE-BBD3-F943F2AE7FB5}"/>
              </a:ext>
            </a:extLst>
          </p:cNvPr>
          <p:cNvCxnSpPr/>
          <p:nvPr/>
        </p:nvCxnSpPr>
        <p:spPr>
          <a:xfrm>
            <a:off x="4249052" y="3215364"/>
            <a:ext cx="370117" cy="0"/>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84" name="Picture 4" descr="Risultati immagini per operator icon">
            <a:extLst>
              <a:ext uri="{FF2B5EF4-FFF2-40B4-BE49-F238E27FC236}">
                <a16:creationId xmlns:a16="http://schemas.microsoft.com/office/drawing/2014/main" id="{120B4A24-46DE-47EC-91D7-D7D9462E79A4}"/>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11190945" y="2429461"/>
            <a:ext cx="1001055" cy="1001055"/>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1">
            <a:extLst>
              <a:ext uri="{FF2B5EF4-FFF2-40B4-BE49-F238E27FC236}">
                <a16:creationId xmlns:a16="http://schemas.microsoft.com/office/drawing/2014/main" id="{669DFA21-3237-4B13-A686-9E6B8A44FD35}"/>
              </a:ext>
            </a:extLst>
          </p:cNvPr>
          <p:cNvGrpSpPr/>
          <p:nvPr/>
        </p:nvGrpSpPr>
        <p:grpSpPr>
          <a:xfrm>
            <a:off x="5588407" y="2251678"/>
            <a:ext cx="1412193" cy="1856261"/>
            <a:chOff x="5439749" y="2336799"/>
            <a:chExt cx="1412193" cy="1856261"/>
          </a:xfrm>
        </p:grpSpPr>
        <p:sp>
          <p:nvSpPr>
            <p:cNvPr id="86" name="Rectangle 91">
              <a:extLst>
                <a:ext uri="{FF2B5EF4-FFF2-40B4-BE49-F238E27FC236}">
                  <a16:creationId xmlns:a16="http://schemas.microsoft.com/office/drawing/2014/main" id="{F2B23A53-A118-44AE-8FCC-93A32D709193}"/>
                </a:ext>
              </a:extLst>
            </p:cNvPr>
            <p:cNvSpPr/>
            <p:nvPr/>
          </p:nvSpPr>
          <p:spPr>
            <a:xfrm>
              <a:off x="5439749" y="2336799"/>
              <a:ext cx="1412193" cy="1856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solidFill>
                </a:rPr>
                <a:t>STORAGE &amp; TRANSFORM</a:t>
              </a:r>
            </a:p>
          </p:txBody>
        </p:sp>
        <p:pic>
          <p:nvPicPr>
            <p:cNvPr id="87" name="Picture 22" descr="Datalake Icons - Download Free Vector Icons | Noun Project">
              <a:extLst>
                <a:ext uri="{FF2B5EF4-FFF2-40B4-BE49-F238E27FC236}">
                  <a16:creationId xmlns:a16="http://schemas.microsoft.com/office/drawing/2014/main" id="{8FA90400-BA16-47ED-98EA-99F2F545231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72266" y="3569548"/>
              <a:ext cx="482779" cy="430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78">
            <a:extLst>
              <a:ext uri="{FF2B5EF4-FFF2-40B4-BE49-F238E27FC236}">
                <a16:creationId xmlns:a16="http://schemas.microsoft.com/office/drawing/2014/main" id="{80117ADA-1B00-4977-B9D8-ABC4DC33F2F3}"/>
              </a:ext>
            </a:extLst>
          </p:cNvPr>
          <p:cNvGrpSpPr/>
          <p:nvPr/>
        </p:nvGrpSpPr>
        <p:grpSpPr>
          <a:xfrm>
            <a:off x="4619271" y="1612915"/>
            <a:ext cx="885835" cy="3124263"/>
            <a:chOff x="4470613" y="1698036"/>
            <a:chExt cx="885835" cy="3124263"/>
          </a:xfrm>
        </p:grpSpPr>
        <p:sp>
          <p:nvSpPr>
            <p:cNvPr id="89" name="Rectangle 2">
              <a:extLst>
                <a:ext uri="{FF2B5EF4-FFF2-40B4-BE49-F238E27FC236}">
                  <a16:creationId xmlns:a16="http://schemas.microsoft.com/office/drawing/2014/main" id="{0937E998-22AB-4D24-9FDE-A3218274D750}"/>
                </a:ext>
              </a:extLst>
            </p:cNvPr>
            <p:cNvSpPr/>
            <p:nvPr/>
          </p:nvSpPr>
          <p:spPr>
            <a:xfrm>
              <a:off x="4470613" y="1698036"/>
              <a:ext cx="885835" cy="31242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t-IT" sz="1600" b="1">
                  <a:solidFill>
                    <a:schemeClr val="tx1"/>
                  </a:solidFill>
                </a:rPr>
                <a:t>INGEST</a:t>
              </a:r>
              <a:endParaRPr lang="it-IT" sz="1400" b="1">
                <a:solidFill>
                  <a:schemeClr val="tx1"/>
                </a:solidFill>
              </a:endParaRPr>
            </a:p>
          </p:txBody>
        </p:sp>
        <p:pic>
          <p:nvPicPr>
            <p:cNvPr id="90" name="Picture 12" descr="Data Aggregation Icon Vector Isolated White Background Your Web ...">
              <a:extLst>
                <a:ext uri="{FF2B5EF4-FFF2-40B4-BE49-F238E27FC236}">
                  <a16:creationId xmlns:a16="http://schemas.microsoft.com/office/drawing/2014/main" id="{547B5292-0481-49CF-ADE0-8BCE13E0EEC7}"/>
                </a:ext>
              </a:extLst>
            </p:cNvPr>
            <p:cNvPicPr>
              <a:picLocks noChangeAspect="1" noChangeArrowheads="1"/>
            </p:cNvPicPr>
            <p:nvPr/>
          </p:nvPicPr>
          <p:blipFill rotWithShape="1">
            <a:blip r:embed="rId11" cstate="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t="22404" b="27162"/>
            <a:stretch/>
          </p:blipFill>
          <p:spPr bwMode="auto">
            <a:xfrm>
              <a:off x="4568455" y="2292798"/>
              <a:ext cx="746562" cy="4000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80">
            <a:extLst>
              <a:ext uri="{FF2B5EF4-FFF2-40B4-BE49-F238E27FC236}">
                <a16:creationId xmlns:a16="http://schemas.microsoft.com/office/drawing/2014/main" id="{5EC860E8-65D5-4539-A722-E1F23BE9B48F}"/>
              </a:ext>
            </a:extLst>
          </p:cNvPr>
          <p:cNvGrpSpPr/>
          <p:nvPr/>
        </p:nvGrpSpPr>
        <p:grpSpPr>
          <a:xfrm>
            <a:off x="5591144" y="1610329"/>
            <a:ext cx="1412193" cy="568477"/>
            <a:chOff x="5442486" y="1695450"/>
            <a:chExt cx="1412193" cy="568477"/>
          </a:xfrm>
        </p:grpSpPr>
        <p:sp>
          <p:nvSpPr>
            <p:cNvPr id="92" name="Rectangle 93">
              <a:extLst>
                <a:ext uri="{FF2B5EF4-FFF2-40B4-BE49-F238E27FC236}">
                  <a16:creationId xmlns:a16="http://schemas.microsoft.com/office/drawing/2014/main" id="{F92647DA-FFB9-4190-A813-26C135FEB174}"/>
                </a:ext>
              </a:extLst>
            </p:cNvPr>
            <p:cNvSpPr/>
            <p:nvPr/>
          </p:nvSpPr>
          <p:spPr>
            <a:xfrm>
              <a:off x="5442486" y="1695450"/>
              <a:ext cx="1412193" cy="5684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err="1">
                  <a:solidFill>
                    <a:schemeClr val="tx1"/>
                  </a:solidFill>
                </a:rPr>
                <a:t>MLOps</a:t>
              </a:r>
              <a:endParaRPr lang="it-IT" sz="1400"/>
            </a:p>
          </p:txBody>
        </p:sp>
        <p:pic>
          <p:nvPicPr>
            <p:cNvPr id="93" name="Picture 30" descr="Ai, artificial, brain, digital, intelligence, learning, machine icon">
              <a:extLst>
                <a:ext uri="{FF2B5EF4-FFF2-40B4-BE49-F238E27FC236}">
                  <a16:creationId xmlns:a16="http://schemas.microsoft.com/office/drawing/2014/main" id="{39C78BD0-315F-4892-9B3E-895296F5893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07847" y="1826019"/>
              <a:ext cx="311861" cy="311861"/>
            </a:xfrm>
            <a:prstGeom prst="rect">
              <a:avLst/>
            </a:prstGeom>
            <a:solidFill>
              <a:schemeClr val="bg2"/>
            </a:solidFill>
            <a:ln>
              <a:noFill/>
            </a:ln>
          </p:spPr>
        </p:pic>
      </p:grpSp>
      <p:grpSp>
        <p:nvGrpSpPr>
          <p:cNvPr id="94" name="Group 79">
            <a:extLst>
              <a:ext uri="{FF2B5EF4-FFF2-40B4-BE49-F238E27FC236}">
                <a16:creationId xmlns:a16="http://schemas.microsoft.com/office/drawing/2014/main" id="{54EDD6A6-47D4-4BA1-9079-4956C0ACD433}"/>
              </a:ext>
            </a:extLst>
          </p:cNvPr>
          <p:cNvGrpSpPr/>
          <p:nvPr/>
        </p:nvGrpSpPr>
        <p:grpSpPr>
          <a:xfrm>
            <a:off x="5582595" y="4152952"/>
            <a:ext cx="1434250" cy="583338"/>
            <a:chOff x="5433937" y="4238073"/>
            <a:chExt cx="1434250" cy="583338"/>
          </a:xfrm>
        </p:grpSpPr>
        <p:sp>
          <p:nvSpPr>
            <p:cNvPr id="95" name="Rectangle 94">
              <a:extLst>
                <a:ext uri="{FF2B5EF4-FFF2-40B4-BE49-F238E27FC236}">
                  <a16:creationId xmlns:a16="http://schemas.microsoft.com/office/drawing/2014/main" id="{1B8F6741-280F-4070-B04A-45097FC9F27F}"/>
                </a:ext>
              </a:extLst>
            </p:cNvPr>
            <p:cNvSpPr/>
            <p:nvPr/>
          </p:nvSpPr>
          <p:spPr>
            <a:xfrm>
              <a:off x="5433937" y="4238073"/>
              <a:ext cx="1434250" cy="583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a:solidFill>
                    <a:schemeClr val="tx1"/>
                  </a:solidFill>
                </a:rPr>
                <a:t>DEVICE MGM</a:t>
              </a:r>
            </a:p>
          </p:txBody>
        </p:sp>
        <p:pic>
          <p:nvPicPr>
            <p:cNvPr id="96" name="Picture 34" descr="Device Management Svg Png Icon Free Download (#353146 ...">
              <a:extLst>
                <a:ext uri="{FF2B5EF4-FFF2-40B4-BE49-F238E27FC236}">
                  <a16:creationId xmlns:a16="http://schemas.microsoft.com/office/drawing/2014/main" id="{BDFE256B-0636-480A-94A2-61582A36B68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10018" y="4366726"/>
              <a:ext cx="244072" cy="3378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82">
            <a:extLst>
              <a:ext uri="{FF2B5EF4-FFF2-40B4-BE49-F238E27FC236}">
                <a16:creationId xmlns:a16="http://schemas.microsoft.com/office/drawing/2014/main" id="{CC3145FC-5461-4ABE-B44B-578D1D4C9CDE}"/>
              </a:ext>
            </a:extLst>
          </p:cNvPr>
          <p:cNvGrpSpPr/>
          <p:nvPr/>
        </p:nvGrpSpPr>
        <p:grpSpPr>
          <a:xfrm>
            <a:off x="7089374" y="1607420"/>
            <a:ext cx="892201" cy="3124263"/>
            <a:chOff x="6940716" y="1692541"/>
            <a:chExt cx="892201" cy="3124263"/>
          </a:xfrm>
        </p:grpSpPr>
        <p:sp>
          <p:nvSpPr>
            <p:cNvPr id="98" name="Rectangle 89">
              <a:extLst>
                <a:ext uri="{FF2B5EF4-FFF2-40B4-BE49-F238E27FC236}">
                  <a16:creationId xmlns:a16="http://schemas.microsoft.com/office/drawing/2014/main" id="{ABEE21C7-142D-4F66-A9C7-4CFAF48670E0}"/>
                </a:ext>
              </a:extLst>
            </p:cNvPr>
            <p:cNvSpPr/>
            <p:nvPr/>
          </p:nvSpPr>
          <p:spPr>
            <a:xfrm>
              <a:off x="6940716" y="1692541"/>
              <a:ext cx="892201" cy="31242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sz="1400" b="1">
                  <a:solidFill>
                    <a:schemeClr val="tx1"/>
                  </a:solidFill>
                </a:rPr>
                <a:t>UNIFIED INTERFACE</a:t>
              </a:r>
              <a:endParaRPr lang="it-IT" sz="1400"/>
            </a:p>
          </p:txBody>
        </p:sp>
        <p:pic>
          <p:nvPicPr>
            <p:cNvPr id="99" name="Picture 2" descr="Web portal icon png 2 » PNG Image">
              <a:extLst>
                <a:ext uri="{FF2B5EF4-FFF2-40B4-BE49-F238E27FC236}">
                  <a16:creationId xmlns:a16="http://schemas.microsoft.com/office/drawing/2014/main" id="{87FD3AAF-41BF-41CA-84F9-D29736E42644}"/>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10802" y="1903473"/>
              <a:ext cx="382106" cy="267474"/>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90">
            <a:extLst>
              <a:ext uri="{FF2B5EF4-FFF2-40B4-BE49-F238E27FC236}">
                <a16:creationId xmlns:a16="http://schemas.microsoft.com/office/drawing/2014/main" id="{4C40A7BD-368B-4360-9865-22EE5EB7D60B}"/>
              </a:ext>
            </a:extLst>
          </p:cNvPr>
          <p:cNvSpPr/>
          <p:nvPr/>
        </p:nvSpPr>
        <p:spPr>
          <a:xfrm>
            <a:off x="4619169" y="1610329"/>
            <a:ext cx="3361420" cy="3127494"/>
          </a:xfrm>
          <a:prstGeom prst="rect">
            <a:avLst/>
          </a:prstGeom>
          <a:noFill/>
          <a:ln w="19050">
            <a:solidFill>
              <a:srgbClr val="E644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a:p>
        </p:txBody>
      </p:sp>
      <p:grpSp>
        <p:nvGrpSpPr>
          <p:cNvPr id="102" name="Gruppo 101">
            <a:extLst>
              <a:ext uri="{FF2B5EF4-FFF2-40B4-BE49-F238E27FC236}">
                <a16:creationId xmlns:a16="http://schemas.microsoft.com/office/drawing/2014/main" id="{000154C7-6256-4231-8ABB-4FA13C9A4658}"/>
              </a:ext>
            </a:extLst>
          </p:cNvPr>
          <p:cNvGrpSpPr/>
          <p:nvPr/>
        </p:nvGrpSpPr>
        <p:grpSpPr>
          <a:xfrm>
            <a:off x="1187934" y="2878549"/>
            <a:ext cx="375423" cy="1818583"/>
            <a:chOff x="1017998" y="1238358"/>
            <a:chExt cx="281568" cy="1695325"/>
          </a:xfrm>
        </p:grpSpPr>
        <p:grpSp>
          <p:nvGrpSpPr>
            <p:cNvPr id="103" name="Gruppo 102">
              <a:extLst>
                <a:ext uri="{FF2B5EF4-FFF2-40B4-BE49-F238E27FC236}">
                  <a16:creationId xmlns:a16="http://schemas.microsoft.com/office/drawing/2014/main" id="{5CCA569E-7F22-429F-9E8E-F4170424CF85}"/>
                </a:ext>
              </a:extLst>
            </p:cNvPr>
            <p:cNvGrpSpPr/>
            <p:nvPr/>
          </p:nvGrpSpPr>
          <p:grpSpPr>
            <a:xfrm>
              <a:off x="1017998" y="1238358"/>
              <a:ext cx="281568" cy="436232"/>
              <a:chOff x="2847909" y="1753732"/>
              <a:chExt cx="281568" cy="436232"/>
            </a:xfrm>
          </p:grpSpPr>
          <p:pic>
            <p:nvPicPr>
              <p:cNvPr id="105" name="Picture 10" descr="Risultati immagini per LAB ICON">
                <a:extLst>
                  <a:ext uri="{FF2B5EF4-FFF2-40B4-BE49-F238E27FC236}">
                    <a16:creationId xmlns:a16="http://schemas.microsoft.com/office/drawing/2014/main" id="{64A533BC-C54B-4A0E-9613-A695CAF2295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526" t="22756" r="30549" b="25722"/>
              <a:stretch/>
            </p:blipFill>
            <p:spPr bwMode="auto">
              <a:xfrm>
                <a:off x="2877629" y="1944152"/>
                <a:ext cx="221900" cy="245812"/>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57">
                <a:extLst>
                  <a:ext uri="{FF2B5EF4-FFF2-40B4-BE49-F238E27FC236}">
                    <a16:creationId xmlns:a16="http://schemas.microsoft.com/office/drawing/2014/main" id="{8AE29885-80B7-4DDF-80CC-F8161C9F6024}"/>
                  </a:ext>
                </a:extLst>
              </p:cNvPr>
              <p:cNvSpPr txBox="1"/>
              <p:nvPr/>
            </p:nvSpPr>
            <p:spPr>
              <a:xfrm>
                <a:off x="2847909" y="1753732"/>
                <a:ext cx="281568" cy="176924"/>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LAB</a:t>
                </a:r>
              </a:p>
            </p:txBody>
          </p:sp>
        </p:grpSp>
        <p:cxnSp>
          <p:nvCxnSpPr>
            <p:cNvPr id="104" name="Connettore diritto 103">
              <a:extLst>
                <a:ext uri="{FF2B5EF4-FFF2-40B4-BE49-F238E27FC236}">
                  <a16:creationId xmlns:a16="http://schemas.microsoft.com/office/drawing/2014/main" id="{B1DF7E9A-3D41-4A02-8686-07AE706C6F31}"/>
                </a:ext>
              </a:extLst>
            </p:cNvPr>
            <p:cNvCxnSpPr>
              <a:cxnSpLocks/>
            </p:cNvCxnSpPr>
            <p:nvPr/>
          </p:nvCxnSpPr>
          <p:spPr>
            <a:xfrm flipV="1">
              <a:off x="1154303" y="1728759"/>
              <a:ext cx="1" cy="1204924"/>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
        <p:nvSpPr>
          <p:cNvPr id="107" name="CasellaDiTesto 106">
            <a:extLst>
              <a:ext uri="{FF2B5EF4-FFF2-40B4-BE49-F238E27FC236}">
                <a16:creationId xmlns:a16="http://schemas.microsoft.com/office/drawing/2014/main" id="{2CF95982-CC4A-47DB-815F-01815E24168C}"/>
              </a:ext>
            </a:extLst>
          </p:cNvPr>
          <p:cNvSpPr txBox="1"/>
          <p:nvPr/>
        </p:nvSpPr>
        <p:spPr>
          <a:xfrm>
            <a:off x="3139631" y="2877663"/>
            <a:ext cx="1222244" cy="584968"/>
          </a:xfrm>
          <a:prstGeom prst="rect">
            <a:avLst/>
          </a:prstGeom>
          <a:noFill/>
        </p:spPr>
        <p:txBody>
          <a:bodyPr wrap="square" rtlCol="0">
            <a:spAutoFit/>
          </a:bodyPr>
          <a:lstStyle/>
          <a:p>
            <a:pPr algn="ctr"/>
            <a:r>
              <a:rPr lang="it-IT" sz="1067" b="1">
                <a:latin typeface="Trade Gothic LT Com" panose="020B0503040303020004"/>
              </a:rPr>
              <a:t>CONNECTORS </a:t>
            </a:r>
          </a:p>
          <a:p>
            <a:pPr algn="ctr"/>
            <a:r>
              <a:rPr lang="it-IT" sz="1067" b="1">
                <a:latin typeface="Trade Gothic LT Com" panose="020B0503040303020004"/>
              </a:rPr>
              <a:t>&amp; </a:t>
            </a:r>
          </a:p>
          <a:p>
            <a:pPr algn="ctr"/>
            <a:r>
              <a:rPr lang="it-IT" sz="1067" b="1">
                <a:latin typeface="Trade Gothic LT Com" panose="020B0503040303020004"/>
              </a:rPr>
              <a:t>INTERFACES</a:t>
            </a:r>
          </a:p>
        </p:txBody>
      </p:sp>
      <p:cxnSp>
        <p:nvCxnSpPr>
          <p:cNvPr id="108" name="Connettore diritto 107">
            <a:extLst>
              <a:ext uri="{FF2B5EF4-FFF2-40B4-BE49-F238E27FC236}">
                <a16:creationId xmlns:a16="http://schemas.microsoft.com/office/drawing/2014/main" id="{DE973776-DA42-42D2-8D29-41E37E323E91}"/>
              </a:ext>
            </a:extLst>
          </p:cNvPr>
          <p:cNvCxnSpPr/>
          <p:nvPr/>
        </p:nvCxnSpPr>
        <p:spPr>
          <a:xfrm>
            <a:off x="2622826" y="4692093"/>
            <a:ext cx="1146501" cy="1597"/>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nvGrpSpPr>
          <p:cNvPr id="109" name="Gruppo 108">
            <a:extLst>
              <a:ext uri="{FF2B5EF4-FFF2-40B4-BE49-F238E27FC236}">
                <a16:creationId xmlns:a16="http://schemas.microsoft.com/office/drawing/2014/main" id="{ED3EA2BF-B6C8-4F1A-8591-41EE8206B41D}"/>
              </a:ext>
            </a:extLst>
          </p:cNvPr>
          <p:cNvGrpSpPr/>
          <p:nvPr/>
        </p:nvGrpSpPr>
        <p:grpSpPr>
          <a:xfrm>
            <a:off x="366713" y="3339364"/>
            <a:ext cx="364203" cy="1358475"/>
            <a:chOff x="452308" y="1914826"/>
            <a:chExt cx="273152" cy="1018856"/>
          </a:xfrm>
        </p:grpSpPr>
        <p:grpSp>
          <p:nvGrpSpPr>
            <p:cNvPr id="110" name="Gruppo 109">
              <a:extLst>
                <a:ext uri="{FF2B5EF4-FFF2-40B4-BE49-F238E27FC236}">
                  <a16:creationId xmlns:a16="http://schemas.microsoft.com/office/drawing/2014/main" id="{4EF6085E-432E-4906-ADE9-4AEAC8C7DFF6}"/>
                </a:ext>
              </a:extLst>
            </p:cNvPr>
            <p:cNvGrpSpPr/>
            <p:nvPr/>
          </p:nvGrpSpPr>
          <p:grpSpPr>
            <a:xfrm>
              <a:off x="452308" y="1914826"/>
              <a:ext cx="273152" cy="426928"/>
              <a:chOff x="1300302" y="797901"/>
              <a:chExt cx="273152" cy="426928"/>
            </a:xfrm>
          </p:grpSpPr>
          <p:pic>
            <p:nvPicPr>
              <p:cNvPr id="112" name="Picture 5">
                <a:extLst>
                  <a:ext uri="{FF2B5EF4-FFF2-40B4-BE49-F238E27FC236}">
                    <a16:creationId xmlns:a16="http://schemas.microsoft.com/office/drawing/2014/main" id="{65295CC1-929C-433C-BDD8-BAF082CD16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8614" y="970043"/>
                <a:ext cx="254786" cy="254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3" name="TextBox 54">
                <a:extLst>
                  <a:ext uri="{FF2B5EF4-FFF2-40B4-BE49-F238E27FC236}">
                    <a16:creationId xmlns:a16="http://schemas.microsoft.com/office/drawing/2014/main" id="{FCC54AAE-37CE-4652-A2AC-3E00310EA15C}"/>
                  </a:ext>
                </a:extLst>
              </p:cNvPr>
              <p:cNvSpPr txBox="1"/>
              <p:nvPr/>
            </p:nvSpPr>
            <p:spPr>
              <a:xfrm>
                <a:off x="1300302" y="797901"/>
                <a:ext cx="273152" cy="176924"/>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PLC</a:t>
                </a:r>
              </a:p>
            </p:txBody>
          </p:sp>
        </p:grpSp>
        <p:cxnSp>
          <p:nvCxnSpPr>
            <p:cNvPr id="111" name="Connettore diritto 110">
              <a:extLst>
                <a:ext uri="{FF2B5EF4-FFF2-40B4-BE49-F238E27FC236}">
                  <a16:creationId xmlns:a16="http://schemas.microsoft.com/office/drawing/2014/main" id="{2D3D836C-C051-428C-BD7D-82411B9606BD}"/>
                </a:ext>
              </a:extLst>
            </p:cNvPr>
            <p:cNvCxnSpPr/>
            <p:nvPr/>
          </p:nvCxnSpPr>
          <p:spPr>
            <a:xfrm flipH="1" flipV="1">
              <a:off x="583446" y="2375729"/>
              <a:ext cx="1600" cy="557953"/>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114" name="Gruppo 113">
            <a:extLst>
              <a:ext uri="{FF2B5EF4-FFF2-40B4-BE49-F238E27FC236}">
                <a16:creationId xmlns:a16="http://schemas.microsoft.com/office/drawing/2014/main" id="{D17FB2A9-2C76-4A45-9628-9CC7906BD4CB}"/>
              </a:ext>
            </a:extLst>
          </p:cNvPr>
          <p:cNvGrpSpPr/>
          <p:nvPr/>
        </p:nvGrpSpPr>
        <p:grpSpPr>
          <a:xfrm>
            <a:off x="791900" y="2163976"/>
            <a:ext cx="382250" cy="2520642"/>
            <a:chOff x="754785" y="1268762"/>
            <a:chExt cx="286688" cy="1655003"/>
          </a:xfrm>
        </p:grpSpPr>
        <p:grpSp>
          <p:nvGrpSpPr>
            <p:cNvPr id="115" name="Gruppo 114">
              <a:extLst>
                <a:ext uri="{FF2B5EF4-FFF2-40B4-BE49-F238E27FC236}">
                  <a16:creationId xmlns:a16="http://schemas.microsoft.com/office/drawing/2014/main" id="{77864FB2-B01D-48D6-BEFB-1CD22CDAA658}"/>
                </a:ext>
              </a:extLst>
            </p:cNvPr>
            <p:cNvGrpSpPr/>
            <p:nvPr/>
          </p:nvGrpSpPr>
          <p:grpSpPr>
            <a:xfrm>
              <a:off x="754785" y="1268762"/>
              <a:ext cx="286688" cy="399124"/>
              <a:chOff x="1784244" y="1243782"/>
              <a:chExt cx="286688" cy="399124"/>
            </a:xfrm>
          </p:grpSpPr>
          <p:pic>
            <p:nvPicPr>
              <p:cNvPr id="117" name="Picture 3" descr="Risultati immagini per steel icon">
                <a:extLst>
                  <a:ext uri="{FF2B5EF4-FFF2-40B4-BE49-F238E27FC236}">
                    <a16:creationId xmlns:a16="http://schemas.microsoft.com/office/drawing/2014/main" id="{0CC1F157-5423-4F6D-9A44-AEE761DB239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84244" y="1432734"/>
                <a:ext cx="238102" cy="2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18" name="TextBox 55">
                <a:extLst>
                  <a:ext uri="{FF2B5EF4-FFF2-40B4-BE49-F238E27FC236}">
                    <a16:creationId xmlns:a16="http://schemas.microsoft.com/office/drawing/2014/main" id="{8D0F1791-44D7-452B-886F-460BCEF25B14}"/>
                  </a:ext>
                </a:extLst>
              </p:cNvPr>
              <p:cNvSpPr txBox="1"/>
              <p:nvPr/>
            </p:nvSpPr>
            <p:spPr>
              <a:xfrm>
                <a:off x="1794173" y="1243782"/>
                <a:ext cx="276759" cy="154886"/>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PCS</a:t>
                </a:r>
              </a:p>
            </p:txBody>
          </p:sp>
        </p:grpSp>
        <p:cxnSp>
          <p:nvCxnSpPr>
            <p:cNvPr id="116" name="Connettore diritto 115">
              <a:extLst>
                <a:ext uri="{FF2B5EF4-FFF2-40B4-BE49-F238E27FC236}">
                  <a16:creationId xmlns:a16="http://schemas.microsoft.com/office/drawing/2014/main" id="{4D83C5E0-6C55-4C89-8A42-6E1D94947649}"/>
                </a:ext>
              </a:extLst>
            </p:cNvPr>
            <p:cNvCxnSpPr/>
            <p:nvPr/>
          </p:nvCxnSpPr>
          <p:spPr>
            <a:xfrm flipH="1" flipV="1">
              <a:off x="873458" y="1729474"/>
              <a:ext cx="446" cy="1194291"/>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cxnSp>
        <p:nvCxnSpPr>
          <p:cNvPr id="119" name="Connettore diritto 118">
            <a:extLst>
              <a:ext uri="{FF2B5EF4-FFF2-40B4-BE49-F238E27FC236}">
                <a16:creationId xmlns:a16="http://schemas.microsoft.com/office/drawing/2014/main" id="{148B3A21-DCE9-404E-8F71-6F1D8C42AC98}"/>
              </a:ext>
            </a:extLst>
          </p:cNvPr>
          <p:cNvCxnSpPr/>
          <p:nvPr/>
        </p:nvCxnSpPr>
        <p:spPr>
          <a:xfrm flipV="1">
            <a:off x="552246" y="4694024"/>
            <a:ext cx="2044215" cy="19467"/>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nvGrpSpPr>
          <p:cNvPr id="120" name="Gruppo 119">
            <a:extLst>
              <a:ext uri="{FF2B5EF4-FFF2-40B4-BE49-F238E27FC236}">
                <a16:creationId xmlns:a16="http://schemas.microsoft.com/office/drawing/2014/main" id="{D8C2D9BB-B4B5-4405-A9D8-9591DA1E40BB}"/>
              </a:ext>
            </a:extLst>
          </p:cNvPr>
          <p:cNvGrpSpPr/>
          <p:nvPr/>
        </p:nvGrpSpPr>
        <p:grpSpPr>
          <a:xfrm>
            <a:off x="1705185" y="1771994"/>
            <a:ext cx="402673" cy="2914411"/>
            <a:chOff x="1308762" y="722157"/>
            <a:chExt cx="302005" cy="2185808"/>
          </a:xfrm>
        </p:grpSpPr>
        <p:grpSp>
          <p:nvGrpSpPr>
            <p:cNvPr id="121" name="Gruppo 120">
              <a:extLst>
                <a:ext uri="{FF2B5EF4-FFF2-40B4-BE49-F238E27FC236}">
                  <a16:creationId xmlns:a16="http://schemas.microsoft.com/office/drawing/2014/main" id="{63D67B28-A707-4995-8ACF-1D478E6C2731}"/>
                </a:ext>
              </a:extLst>
            </p:cNvPr>
            <p:cNvGrpSpPr/>
            <p:nvPr/>
          </p:nvGrpSpPr>
          <p:grpSpPr>
            <a:xfrm>
              <a:off x="1308762" y="722157"/>
              <a:ext cx="302005" cy="431537"/>
              <a:chOff x="3358077" y="798823"/>
              <a:chExt cx="302005" cy="431537"/>
            </a:xfrm>
          </p:grpSpPr>
          <p:pic>
            <p:nvPicPr>
              <p:cNvPr id="123" name="Picture 4" descr="Immagine correlata">
                <a:extLst>
                  <a:ext uri="{FF2B5EF4-FFF2-40B4-BE49-F238E27FC236}">
                    <a16:creationId xmlns:a16="http://schemas.microsoft.com/office/drawing/2014/main" id="{4CD5870F-E8C8-4836-99A7-D99EE0855703}"/>
                  </a:ext>
                </a:extLst>
              </p:cNvPr>
              <p:cNvPicPr>
                <a:picLocks noChangeAspect="1" noChangeArrowheads="1"/>
              </p:cNvPicPr>
              <p:nvPr/>
            </p:nvPicPr>
            <p:blipFill>
              <a:blip r:embed="rId19" cstate="print">
                <a:clrChange>
                  <a:clrFrom>
                    <a:srgbClr val="020202">
                      <a:alpha val="2745"/>
                    </a:srgbClr>
                  </a:clrFrom>
                  <a:clrTo>
                    <a:srgbClr val="020202">
                      <a:alpha val="0"/>
                    </a:srgbClr>
                  </a:clrTo>
                </a:clrChange>
                <a:lum bright="-20000" contrast="40000"/>
                <a:extLst>
                  <a:ext uri="{28A0092B-C50C-407E-A947-70E740481C1C}">
                    <a14:useLocalDpi xmlns:a14="http://schemas.microsoft.com/office/drawing/2010/main" val="0"/>
                  </a:ext>
                </a:extLst>
              </a:blip>
              <a:srcRect/>
              <a:stretch>
                <a:fillRect/>
              </a:stretch>
            </p:blipFill>
            <p:spPr bwMode="auto">
              <a:xfrm>
                <a:off x="3373660" y="972396"/>
                <a:ext cx="257350" cy="25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24" name="TextBox 58">
                <a:extLst>
                  <a:ext uri="{FF2B5EF4-FFF2-40B4-BE49-F238E27FC236}">
                    <a16:creationId xmlns:a16="http://schemas.microsoft.com/office/drawing/2014/main" id="{10D97661-B10B-4EB9-8B53-C70FBE63A746}"/>
                  </a:ext>
                </a:extLst>
              </p:cNvPr>
              <p:cNvSpPr txBox="1"/>
              <p:nvPr/>
            </p:nvSpPr>
            <p:spPr>
              <a:xfrm>
                <a:off x="3358077" y="798823"/>
                <a:ext cx="302005" cy="176924"/>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MES</a:t>
                </a:r>
              </a:p>
            </p:txBody>
          </p:sp>
        </p:grpSp>
        <p:cxnSp>
          <p:nvCxnSpPr>
            <p:cNvPr id="122" name="Connettore diritto 121">
              <a:extLst>
                <a:ext uri="{FF2B5EF4-FFF2-40B4-BE49-F238E27FC236}">
                  <a16:creationId xmlns:a16="http://schemas.microsoft.com/office/drawing/2014/main" id="{66858021-F554-47A7-B913-DBA3328E1553}"/>
                </a:ext>
              </a:extLst>
            </p:cNvPr>
            <p:cNvCxnSpPr/>
            <p:nvPr/>
          </p:nvCxnSpPr>
          <p:spPr>
            <a:xfrm flipV="1">
              <a:off x="1429922" y="1160238"/>
              <a:ext cx="7286" cy="1747727"/>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125" name="Gruppo 124">
            <a:extLst>
              <a:ext uri="{FF2B5EF4-FFF2-40B4-BE49-F238E27FC236}">
                <a16:creationId xmlns:a16="http://schemas.microsoft.com/office/drawing/2014/main" id="{CBA21911-9758-415B-BCC2-F453CD0167A2}"/>
              </a:ext>
            </a:extLst>
          </p:cNvPr>
          <p:cNvGrpSpPr/>
          <p:nvPr/>
        </p:nvGrpSpPr>
        <p:grpSpPr>
          <a:xfrm>
            <a:off x="2013377" y="2477614"/>
            <a:ext cx="598242" cy="2201172"/>
            <a:chOff x="1460429" y="1268513"/>
            <a:chExt cx="448681" cy="1650879"/>
          </a:xfrm>
        </p:grpSpPr>
        <p:grpSp>
          <p:nvGrpSpPr>
            <p:cNvPr id="126" name="Gruppo 125">
              <a:extLst>
                <a:ext uri="{FF2B5EF4-FFF2-40B4-BE49-F238E27FC236}">
                  <a16:creationId xmlns:a16="http://schemas.microsoft.com/office/drawing/2014/main" id="{3CC76E0F-7728-435F-BD66-36C3C15ED047}"/>
                </a:ext>
              </a:extLst>
            </p:cNvPr>
            <p:cNvGrpSpPr/>
            <p:nvPr/>
          </p:nvGrpSpPr>
          <p:grpSpPr>
            <a:xfrm>
              <a:off x="1460429" y="1268513"/>
              <a:ext cx="448681" cy="418293"/>
              <a:chOff x="2132874" y="802630"/>
              <a:chExt cx="448681" cy="418293"/>
            </a:xfrm>
          </p:grpSpPr>
          <p:pic>
            <p:nvPicPr>
              <p:cNvPr id="128" name="Picture 6" descr="Immagine correlata">
                <a:extLst>
                  <a:ext uri="{FF2B5EF4-FFF2-40B4-BE49-F238E27FC236}">
                    <a16:creationId xmlns:a16="http://schemas.microsoft.com/office/drawing/2014/main" id="{1ADB667B-7A81-422A-A996-6D616040FE6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97632" y="995965"/>
                <a:ext cx="224958" cy="22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29" name="TextBox 56">
                <a:extLst>
                  <a:ext uri="{FF2B5EF4-FFF2-40B4-BE49-F238E27FC236}">
                    <a16:creationId xmlns:a16="http://schemas.microsoft.com/office/drawing/2014/main" id="{3D21B954-FFDD-4934-8B64-E3FABAC4688E}"/>
                  </a:ext>
                </a:extLst>
              </p:cNvPr>
              <p:cNvSpPr txBox="1"/>
              <p:nvPr/>
            </p:nvSpPr>
            <p:spPr>
              <a:xfrm>
                <a:off x="2132874" y="802630"/>
                <a:ext cx="448681" cy="176924"/>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DEVICES</a:t>
                </a:r>
              </a:p>
            </p:txBody>
          </p:sp>
        </p:grpSp>
        <p:cxnSp>
          <p:nvCxnSpPr>
            <p:cNvPr id="127" name="Connettore diritto 126">
              <a:extLst>
                <a:ext uri="{FF2B5EF4-FFF2-40B4-BE49-F238E27FC236}">
                  <a16:creationId xmlns:a16="http://schemas.microsoft.com/office/drawing/2014/main" id="{7FD2021A-7D09-4CFA-BDC1-F6D5FC723119}"/>
                </a:ext>
              </a:extLst>
            </p:cNvPr>
            <p:cNvCxnSpPr/>
            <p:nvPr/>
          </p:nvCxnSpPr>
          <p:spPr>
            <a:xfrm flipH="1" flipV="1">
              <a:off x="1725388" y="1725101"/>
              <a:ext cx="446" cy="1194291"/>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130" name="Gruppo 129">
            <a:extLst>
              <a:ext uri="{FF2B5EF4-FFF2-40B4-BE49-F238E27FC236}">
                <a16:creationId xmlns:a16="http://schemas.microsoft.com/office/drawing/2014/main" id="{046AA29E-5F0C-4DDF-960A-E7A54AA768F2}"/>
              </a:ext>
            </a:extLst>
          </p:cNvPr>
          <p:cNvGrpSpPr/>
          <p:nvPr/>
        </p:nvGrpSpPr>
        <p:grpSpPr>
          <a:xfrm>
            <a:off x="2478819" y="3324460"/>
            <a:ext cx="636714" cy="1354326"/>
            <a:chOff x="1768610" y="1914825"/>
            <a:chExt cx="477535" cy="1015745"/>
          </a:xfrm>
        </p:grpSpPr>
        <p:grpSp>
          <p:nvGrpSpPr>
            <p:cNvPr id="131" name="Gruppo 130">
              <a:extLst>
                <a:ext uri="{FF2B5EF4-FFF2-40B4-BE49-F238E27FC236}">
                  <a16:creationId xmlns:a16="http://schemas.microsoft.com/office/drawing/2014/main" id="{8F61B9E3-3D97-4049-87C1-FC7B2744E206}"/>
                </a:ext>
              </a:extLst>
            </p:cNvPr>
            <p:cNvGrpSpPr/>
            <p:nvPr/>
          </p:nvGrpSpPr>
          <p:grpSpPr>
            <a:xfrm>
              <a:off x="1768610" y="1914825"/>
              <a:ext cx="477535" cy="434654"/>
              <a:chOff x="2079160" y="1478460"/>
              <a:chExt cx="477535" cy="434654"/>
            </a:xfrm>
          </p:grpSpPr>
          <p:pic>
            <p:nvPicPr>
              <p:cNvPr id="133" name="Picture 16" descr="Risultati immagini per sensor icon png">
                <a:extLst>
                  <a:ext uri="{FF2B5EF4-FFF2-40B4-BE49-F238E27FC236}">
                    <a16:creationId xmlns:a16="http://schemas.microsoft.com/office/drawing/2014/main" id="{CA68C1BA-46F5-4236-AD4E-61D16B7BA79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190763" y="1633916"/>
                <a:ext cx="279198" cy="279198"/>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58">
                <a:extLst>
                  <a:ext uri="{FF2B5EF4-FFF2-40B4-BE49-F238E27FC236}">
                    <a16:creationId xmlns:a16="http://schemas.microsoft.com/office/drawing/2014/main" id="{07E5A2DD-147C-4D65-B7D3-1B6C9D698E05}"/>
                  </a:ext>
                </a:extLst>
              </p:cNvPr>
              <p:cNvSpPr txBox="1"/>
              <p:nvPr/>
            </p:nvSpPr>
            <p:spPr>
              <a:xfrm>
                <a:off x="2079160" y="1478460"/>
                <a:ext cx="477535" cy="176924"/>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SENSORS</a:t>
                </a:r>
              </a:p>
            </p:txBody>
          </p:sp>
        </p:grpSp>
        <p:cxnSp>
          <p:nvCxnSpPr>
            <p:cNvPr id="132" name="Connettore diritto 131">
              <a:extLst>
                <a:ext uri="{FF2B5EF4-FFF2-40B4-BE49-F238E27FC236}">
                  <a16:creationId xmlns:a16="http://schemas.microsoft.com/office/drawing/2014/main" id="{3BC11F00-1A36-44C3-A9C3-91D318E2E9EF}"/>
                </a:ext>
              </a:extLst>
            </p:cNvPr>
            <p:cNvCxnSpPr/>
            <p:nvPr/>
          </p:nvCxnSpPr>
          <p:spPr>
            <a:xfrm flipH="1" flipV="1">
              <a:off x="2007378" y="2372617"/>
              <a:ext cx="1600" cy="557953"/>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cxnSp>
        <p:nvCxnSpPr>
          <p:cNvPr id="135" name="Connettore diritto 134">
            <a:extLst>
              <a:ext uri="{FF2B5EF4-FFF2-40B4-BE49-F238E27FC236}">
                <a16:creationId xmlns:a16="http://schemas.microsoft.com/office/drawing/2014/main" id="{F032A633-4114-444F-AC34-B028E22ADD58}"/>
              </a:ext>
            </a:extLst>
          </p:cNvPr>
          <p:cNvCxnSpPr>
            <a:cxnSpLocks/>
          </p:cNvCxnSpPr>
          <p:nvPr/>
        </p:nvCxnSpPr>
        <p:spPr>
          <a:xfrm flipV="1">
            <a:off x="3769327" y="3470643"/>
            <a:ext cx="0" cy="1208143"/>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nvGrpSpPr>
          <p:cNvPr id="136" name="Group 38">
            <a:extLst>
              <a:ext uri="{FF2B5EF4-FFF2-40B4-BE49-F238E27FC236}">
                <a16:creationId xmlns:a16="http://schemas.microsoft.com/office/drawing/2014/main" id="{73F3B5CB-4595-4BA1-9D4F-C718B1295847}"/>
              </a:ext>
            </a:extLst>
          </p:cNvPr>
          <p:cNvGrpSpPr/>
          <p:nvPr/>
        </p:nvGrpSpPr>
        <p:grpSpPr>
          <a:xfrm>
            <a:off x="2941884" y="2162300"/>
            <a:ext cx="603050" cy="2520642"/>
            <a:chOff x="2497397" y="2611511"/>
            <a:chExt cx="603050" cy="2201244"/>
          </a:xfrm>
        </p:grpSpPr>
        <p:cxnSp>
          <p:nvCxnSpPr>
            <p:cNvPr id="137" name="Connettore diritto 72">
              <a:extLst>
                <a:ext uri="{FF2B5EF4-FFF2-40B4-BE49-F238E27FC236}">
                  <a16:creationId xmlns:a16="http://schemas.microsoft.com/office/drawing/2014/main" id="{7F02ED1C-8F41-424A-8C23-8FAD2B4712C6}"/>
                </a:ext>
              </a:extLst>
            </p:cNvPr>
            <p:cNvCxnSpPr>
              <a:cxnSpLocks/>
            </p:cNvCxnSpPr>
            <p:nvPr/>
          </p:nvCxnSpPr>
          <p:spPr>
            <a:xfrm flipH="1" flipV="1">
              <a:off x="2798922" y="3235425"/>
              <a:ext cx="1" cy="1577330"/>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38" name="Picture 2" descr="Freesound (@freesounddev) | Twitter">
              <a:extLst>
                <a:ext uri="{FF2B5EF4-FFF2-40B4-BE49-F238E27FC236}">
                  <a16:creationId xmlns:a16="http://schemas.microsoft.com/office/drawing/2014/main" id="{568CDC9A-9969-4310-9EF9-D72E77A5A35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635396" y="2821752"/>
              <a:ext cx="383168" cy="383168"/>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56">
              <a:extLst>
                <a:ext uri="{FF2B5EF4-FFF2-40B4-BE49-F238E27FC236}">
                  <a16:creationId xmlns:a16="http://schemas.microsoft.com/office/drawing/2014/main" id="{BEAB3CDF-09FF-4C5C-9972-5EA519527A6F}"/>
                </a:ext>
              </a:extLst>
            </p:cNvPr>
            <p:cNvSpPr txBox="1"/>
            <p:nvPr/>
          </p:nvSpPr>
          <p:spPr>
            <a:xfrm>
              <a:off x="2497397" y="2611511"/>
              <a:ext cx="603050" cy="235898"/>
            </a:xfrm>
            <a:prstGeom prst="rect">
              <a:avLst/>
            </a:prstGeom>
            <a:noFill/>
          </p:spPr>
          <p:txBody>
            <a:bodyPr wrap="none" rtlCol="0">
              <a:spAutoFit/>
            </a:bodyPr>
            <a:lstStyle/>
            <a:p>
              <a:pPr defTabSz="1219170" fontAlgn="base">
                <a:spcBef>
                  <a:spcPct val="0"/>
                </a:spcBef>
                <a:spcAft>
                  <a:spcPct val="0"/>
                </a:spcAft>
                <a:defRPr/>
              </a:pPr>
              <a:r>
                <a:rPr lang="it-IT" sz="933" b="1">
                  <a:solidFill>
                    <a:prstClr val="black"/>
                  </a:solidFill>
                  <a:latin typeface="Trade Gothic LT Com" panose="020B0503040303020004" pitchFamily="34" charset="0"/>
                  <a:cs typeface="Arial" charset="0"/>
                </a:rPr>
                <a:t>HIGH-FR</a:t>
              </a:r>
            </a:p>
          </p:txBody>
        </p:sp>
      </p:grpSp>
    </p:spTree>
    <p:extLst>
      <p:ext uri="{BB962C8B-B14F-4D97-AF65-F5344CB8AC3E}">
        <p14:creationId xmlns:p14="http://schemas.microsoft.com/office/powerpoint/2010/main" val="33710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500"/>
                                        <p:tgtEl>
                                          <p:spTgt spid="130"/>
                                        </p:tgtEl>
                                      </p:cBhvr>
                                    </p:animEffect>
                                  </p:childTnLst>
                                </p:cTn>
                              </p:par>
                              <p:par>
                                <p:cTn id="26" presetID="10" presetClass="entr" presetSubtype="0" fill="hold" nodeType="with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500"/>
                                        <p:tgtEl>
                                          <p:spTgt spid="119"/>
                                        </p:tgtEl>
                                      </p:cBhvr>
                                    </p:animEffect>
                                  </p:childTnLst>
                                </p:cTn>
                              </p:par>
                              <p:par>
                                <p:cTn id="32" presetID="10" presetClass="entr" presetSubtype="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par>
                                <p:cTn id="35" presetID="10"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10"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par>
                                <p:cTn id="102" presetID="10" presetClass="entr" presetSubtype="0" fill="hold"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par>
                                <p:cTn id="105" presetID="10" presetClass="entr" presetSubtype="0" fill="hold"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0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2323</Words>
  <Application>Microsoft Office PowerPoint</Application>
  <PresentationFormat>Widescreen</PresentationFormat>
  <Paragraphs>319</Paragraphs>
  <Slides>14</Slides>
  <Notes>11</Notes>
  <HiddenSlides>0</HiddenSlides>
  <MMClips>0</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14</vt:i4>
      </vt:variant>
    </vt:vector>
  </HeadingPairs>
  <TitlesOfParts>
    <vt:vector size="29" baseType="lpstr">
      <vt:lpstr>Arial</vt:lpstr>
      <vt:lpstr>Calibri</vt:lpstr>
      <vt:lpstr>Calibri Light</vt:lpstr>
      <vt:lpstr>Consolas</vt:lpstr>
      <vt:lpstr>DIN Condensed</vt:lpstr>
      <vt:lpstr>Fira Code</vt:lpstr>
      <vt:lpstr>Gotham Black</vt:lpstr>
      <vt:lpstr>Gotham Bold</vt:lpstr>
      <vt:lpstr>Gotham Book</vt:lpstr>
      <vt:lpstr>Gotham Light</vt:lpstr>
      <vt:lpstr>Helvetica Light</vt:lpstr>
      <vt:lpstr>Roboto Regular</vt:lpstr>
      <vt:lpstr>Segoe UI</vt:lpstr>
      <vt:lpstr>Trade Gothic LT Com</vt:lpstr>
      <vt:lpstr>Office Theme</vt:lpstr>
      <vt:lpstr>BIG DATA ANALYTICS Bring order out of chaos</vt:lpstr>
      <vt:lpstr>beanTech |  Team &amp; INFOGRAFICA</vt:lpstr>
      <vt:lpstr>beanTech |  Le nostre SEDI</vt:lpstr>
      <vt:lpstr>END-TO-END  Solution PROVIDER</vt:lpstr>
      <vt:lpstr>Lo Scenario</vt:lpstr>
      <vt:lpstr>Alcuni stakeholder</vt:lpstr>
      <vt:lpstr>Alcuni business case</vt:lpstr>
      <vt:lpstr>La scomposizione</vt:lpstr>
      <vt:lpstr>La nostra piattaforma</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Parenzan</dc:creator>
  <cp:lastModifiedBy>Daniele Casson</cp:lastModifiedBy>
  <cp:revision>1</cp:revision>
  <dcterms:created xsi:type="dcterms:W3CDTF">2018-01-12T15:44:33Z</dcterms:created>
  <dcterms:modified xsi:type="dcterms:W3CDTF">2021-02-27T10:04:32Z</dcterms:modified>
</cp:coreProperties>
</file>